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4.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77" r:id="rId2"/>
    <p:sldId id="295" r:id="rId3"/>
    <p:sldId id="293" r:id="rId4"/>
    <p:sldId id="290" r:id="rId5"/>
    <p:sldId id="291" r:id="rId6"/>
    <p:sldId id="297" r:id="rId7"/>
    <p:sldId id="284" r:id="rId8"/>
    <p:sldId id="299" r:id="rId9"/>
    <p:sldId id="283" r:id="rId10"/>
    <p:sldId id="286" r:id="rId11"/>
    <p:sldId id="287" r:id="rId12"/>
    <p:sldId id="285" r:id="rId13"/>
    <p:sldId id="294" r:id="rId14"/>
    <p:sldId id="278" r:id="rId15"/>
    <p:sldId id="298" r:id="rId16"/>
    <p:sldId id="279" r:id="rId17"/>
    <p:sldId id="276" r:id="rId18"/>
    <p:sldId id="266" r:id="rId19"/>
    <p:sldId id="273" r:id="rId20"/>
    <p:sldId id="265" r:id="rId21"/>
    <p:sldId id="270" r:id="rId22"/>
    <p:sldId id="259" r:id="rId23"/>
    <p:sldId id="274" r:id="rId24"/>
    <p:sldId id="272" r:id="rId25"/>
    <p:sldId id="275" r:id="rId26"/>
    <p:sldId id="2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9E29A6F-7AD6-A944-8E40-F3F78D12EBFB}">
          <p14:sldIdLst>
            <p14:sldId id="277"/>
            <p14:sldId id="295"/>
            <p14:sldId id="293"/>
            <p14:sldId id="290"/>
            <p14:sldId id="291"/>
            <p14:sldId id="297"/>
            <p14:sldId id="284"/>
            <p14:sldId id="299"/>
            <p14:sldId id="283"/>
            <p14:sldId id="286"/>
            <p14:sldId id="287"/>
            <p14:sldId id="285"/>
            <p14:sldId id="294"/>
            <p14:sldId id="278"/>
            <p14:sldId id="298"/>
            <p14:sldId id="279"/>
            <p14:sldId id="276"/>
            <p14:sldId id="266"/>
            <p14:sldId id="273"/>
            <p14:sldId id="265"/>
            <p14:sldId id="270"/>
            <p14:sldId id="259"/>
            <p14:sldId id="274"/>
            <p14:sldId id="272"/>
            <p14:sldId id="275"/>
            <p14:sldId id="29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uário Convidado" initials="UC" lastIdx="3" clrIdx="0">
    <p:extLst>
      <p:ext uri="{19B8F6BF-5375-455C-9EA6-DF929625EA0E}">
        <p15:presenceInfo xmlns:p15="http://schemas.microsoft.com/office/powerpoint/2012/main" userId="S::urn:spo:anon#f20c2fb75999f7d6513f6965faf9059c30fae2d986474e2085512305e7e00a4b::" providerId="AD"/>
      </p:ext>
    </p:extLst>
  </p:cmAuthor>
  <p:cmAuthor id="2" name="Guest User" initials="GU" lastIdx="10" clrIdx="1">
    <p:extLst>
      <p:ext uri="{19B8F6BF-5375-455C-9EA6-DF929625EA0E}">
        <p15:presenceInfo xmlns:p15="http://schemas.microsoft.com/office/powerpoint/2012/main" userId="S::urn:spo:anon#aec263840daf13ee7444bba499932f83e7f90fd398f0bdd41cae581bd680349c::" providerId="AD"/>
      </p:ext>
    </p:extLst>
  </p:cmAuthor>
  <p:cmAuthor id="3" name="Upmeier zu Belzen, Julius Valten" initials="UzBJV" lastIdx="2" clrIdx="2">
    <p:extLst>
      <p:ext uri="{19B8F6BF-5375-455C-9EA6-DF929625EA0E}">
        <p15:presenceInfo xmlns:p15="http://schemas.microsoft.com/office/powerpoint/2012/main" userId="S::julius.upmeier@charite.de::54a4f870-fe3b-4fea-82da-0e0772430c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2F2"/>
    <a:srgbClr val="00FA00"/>
    <a:srgbClr val="AFABAB"/>
    <a:srgbClr val="16A53F"/>
    <a:srgbClr val="EC595C"/>
    <a:srgbClr val="0F4EB4"/>
    <a:srgbClr val="50E346"/>
    <a:srgbClr val="E22C29"/>
    <a:srgbClr val="F8B00B"/>
    <a:srgbClr val="D814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B4814-6FF1-C5AF-09E1-44093DFDE6EF}" v="172" dt="2020-06-28T19:43:41.696"/>
    <p1510:client id="{0EFFBBF2-95FD-F66E-DDAE-E066FABACB44}" v="136" dt="2020-06-28T09:52:03.002"/>
    <p1510:client id="{10AA196E-F338-4460-7E4E-924CF4B64879}" v="4" dt="2020-06-29T09:32:19.143"/>
    <p1510:client id="{2020BAED-2416-4AA1-E8B9-CCFCF97D8B8D}" v="1014" dt="2020-06-29T07:33:07.231"/>
    <p1510:client id="{2249FAA6-CFEF-3685-452A-B9A2FACB051D}" v="95" dt="2020-06-28T21:43:59.125"/>
    <p1510:client id="{24326571-27AA-FE47-30F7-03E3E4F30C69}" v="2" dt="2020-06-28T21:30:00.731"/>
    <p1510:client id="{2F6B8390-3CC8-58BA-36BD-4BE07D67A827}" v="34" dt="2020-06-28T08:46:26.977"/>
    <p1510:client id="{3E28AD70-2FC0-253B-F3C3-F7A9EA25D40B}" v="71" dt="2020-06-29T14:53:39.872"/>
    <p1510:client id="{3EB538F9-BB74-588E-7361-5873516E0384}" v="1" dt="2020-06-29T13:44:38.750"/>
    <p1510:client id="{4CDBF837-D6BF-7AAA-D918-7AFF715FD23D}" v="1" dt="2020-06-29T07:37:55.213"/>
    <p1510:client id="{5B29C5D1-EB16-8FDB-E307-886F5233C9F6}" v="12" dt="2020-06-28T21:01:41.428"/>
    <p1510:client id="{5B508035-FEE5-2EE9-7FFB-7E254BB996FF}" v="24" dt="2020-06-29T13:44:37.378"/>
    <p1510:client id="{606B0185-3CCD-BA89-64E5-EE925DB8A261}" v="150" dt="2020-06-28T10:14:39.225"/>
    <p1510:client id="{74FC6B26-5BFB-4C43-6F3B-CCD3A8F9F51F}" v="106" dt="2020-06-28T17:17:38.663"/>
    <p1510:client id="{77F9CF63-F5DD-51A8-08FF-F7EFCFF13856}" v="340" dt="2020-06-28T09:30:11.104"/>
    <p1510:client id="{7D18627A-D08E-1EB3-B1E7-37BBCBBF50E0}" v="4" dt="2020-06-28T11:43:38.913"/>
    <p1510:client id="{845FF4E7-C4E1-8343-4EAB-2810532F516A}" v="7" dt="2020-06-28T13:13:51.266"/>
    <p1510:client id="{B12D03AD-AA19-756E-FC39-CDD4E4532137}" v="91" dt="2020-06-29T19:41:39.551"/>
    <p1510:client id="{D26CABA6-B867-362D-9547-1AB5836411C9}" v="10" dt="2020-06-29T08:19:51.918"/>
    <p1510:client id="{D6A367E9-62CF-D27B-A137-90770C92CC0D}" v="2" dt="2020-06-29T14:17:13.057"/>
    <p1510:client id="{E710BB4C-0865-2DB2-05D6-7DF15A3E1C21}" v="1" dt="2020-06-28T21:11:29.262"/>
    <p1510:client id="{E71EA95E-70CC-565F-59FE-E2B71E3ECCAC}" v="500" dt="2020-06-28T11:08:34.096"/>
    <p1510:client id="{E973E451-2A5A-8183-1053-7C57BB231A85}" v="35" dt="2020-06-28T17:37:08.918"/>
    <p1510:client id="{EAB26C1F-1CC5-ABC0-1815-E597BC623CE2}" v="301" dt="2020-06-28T08:37:02.018"/>
    <p1510:client id="{F756DA35-BA15-CA4C-8215-C958B2C2AA63}" v="3561" dt="2020-06-29T07:10:38.8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dégfelhasználó" userId="S::urn:spo:anon#aec263840daf13ee7444bba499932f83e7f90fd398f0bdd41cae581bd680349c::" providerId="AD" clId="Web-{E710BB4C-0865-2DB2-05D6-7DF15A3E1C21}"/>
    <pc:docChg chg="">
      <pc:chgData name="Vendégfelhasználó" userId="S::urn:spo:anon#aec263840daf13ee7444bba499932f83e7f90fd398f0bdd41cae581bd680349c::" providerId="AD" clId="Web-{E710BB4C-0865-2DB2-05D6-7DF15A3E1C21}" dt="2020-06-28T21:11:29.262" v="0"/>
      <pc:docMkLst>
        <pc:docMk/>
      </pc:docMkLst>
      <pc:sldChg chg="addCm">
        <pc:chgData name="Vendégfelhasználó" userId="S::urn:spo:anon#aec263840daf13ee7444bba499932f83e7f90fd398f0bdd41cae581bd680349c::" providerId="AD" clId="Web-{E710BB4C-0865-2DB2-05D6-7DF15A3E1C21}" dt="2020-06-28T21:11:29.262" v="0"/>
        <pc:sldMkLst>
          <pc:docMk/>
          <pc:sldMk cId="4015100403" sldId="296"/>
        </pc:sldMkLst>
      </pc:sldChg>
    </pc:docChg>
  </pc:docChgLst>
  <pc:docChgLst>
    <pc:chgData name="Guest User" userId="S::urn:spo:anon#aec263840daf13ee7444bba499932f83e7f90fd398f0bdd41cae581bd680349c::" providerId="AD" clId="Web-{2249FAA6-CFEF-3685-452A-B9A2FACB051D}"/>
    <pc:docChg chg="modSld">
      <pc:chgData name="Guest User" userId="S::urn:spo:anon#aec263840daf13ee7444bba499932f83e7f90fd398f0bdd41cae581bd680349c::" providerId="AD" clId="Web-{2249FAA6-CFEF-3685-452A-B9A2FACB051D}" dt="2020-06-28T21:43:59.125" v="92" actId="1076"/>
      <pc:docMkLst>
        <pc:docMk/>
      </pc:docMkLst>
      <pc:sldChg chg="modSp">
        <pc:chgData name="Guest User" userId="S::urn:spo:anon#aec263840daf13ee7444bba499932f83e7f90fd398f0bdd41cae581bd680349c::" providerId="AD" clId="Web-{2249FAA6-CFEF-3685-452A-B9A2FACB051D}" dt="2020-06-28T21:43:59.125" v="92" actId="1076"/>
        <pc:sldMkLst>
          <pc:docMk/>
          <pc:sldMk cId="1282908578" sldId="278"/>
        </pc:sldMkLst>
        <pc:picChg chg="mod">
          <ac:chgData name="Guest User" userId="S::urn:spo:anon#aec263840daf13ee7444bba499932f83e7f90fd398f0bdd41cae581bd680349c::" providerId="AD" clId="Web-{2249FAA6-CFEF-3685-452A-B9A2FACB051D}" dt="2020-06-28T21:43:59.125" v="92" actId="1076"/>
          <ac:picMkLst>
            <pc:docMk/>
            <pc:sldMk cId="1282908578" sldId="278"/>
            <ac:picMk id="14" creationId="{AEC78FD6-355F-0342-9ECA-04B0493B327E}"/>
          </ac:picMkLst>
        </pc:picChg>
        <pc:picChg chg="mod">
          <ac:chgData name="Guest User" userId="S::urn:spo:anon#aec263840daf13ee7444bba499932f83e7f90fd398f0bdd41cae581bd680349c::" providerId="AD" clId="Web-{2249FAA6-CFEF-3685-452A-B9A2FACB051D}" dt="2020-06-28T21:43:15.421" v="85" actId="1076"/>
          <ac:picMkLst>
            <pc:docMk/>
            <pc:sldMk cId="1282908578" sldId="278"/>
            <ac:picMk id="15" creationId="{1F74B28B-213B-204D-B497-8B697EBAF869}"/>
          </ac:picMkLst>
        </pc:picChg>
        <pc:picChg chg="mod">
          <ac:chgData name="Guest User" userId="S::urn:spo:anon#aec263840daf13ee7444bba499932f83e7f90fd398f0bdd41cae581bd680349c::" providerId="AD" clId="Web-{2249FAA6-CFEF-3685-452A-B9A2FACB051D}" dt="2020-06-28T21:43:52.219" v="91" actId="1076"/>
          <ac:picMkLst>
            <pc:docMk/>
            <pc:sldMk cId="1282908578" sldId="278"/>
            <ac:picMk id="17" creationId="{740B0108-1EC5-4540-91C1-B6D42ECBCED5}"/>
          </ac:picMkLst>
        </pc:picChg>
        <pc:picChg chg="mod">
          <ac:chgData name="Guest User" userId="S::urn:spo:anon#aec263840daf13ee7444bba499932f83e7f90fd398f0bdd41cae581bd680349c::" providerId="AD" clId="Web-{2249FAA6-CFEF-3685-452A-B9A2FACB051D}" dt="2020-06-28T21:43:23.312" v="87" actId="1076"/>
          <ac:picMkLst>
            <pc:docMk/>
            <pc:sldMk cId="1282908578" sldId="278"/>
            <ac:picMk id="18" creationId="{4A29023B-12F6-7E4E-8954-0FAF86893D2B}"/>
          </ac:picMkLst>
        </pc:picChg>
        <pc:picChg chg="mod">
          <ac:chgData name="Guest User" userId="S::urn:spo:anon#aec263840daf13ee7444bba499932f83e7f90fd398f0bdd41cae581bd680349c::" providerId="AD" clId="Web-{2249FAA6-CFEF-3685-452A-B9A2FACB051D}" dt="2020-06-28T21:43:17.499" v="86" actId="1076"/>
          <ac:picMkLst>
            <pc:docMk/>
            <pc:sldMk cId="1282908578" sldId="278"/>
            <ac:picMk id="32" creationId="{49603F06-C2CF-484F-BD6A-3F05E3B68126}"/>
          </ac:picMkLst>
        </pc:picChg>
        <pc:picChg chg="mod">
          <ac:chgData name="Guest User" userId="S::urn:spo:anon#aec263840daf13ee7444bba499932f83e7f90fd398f0bdd41cae581bd680349c::" providerId="AD" clId="Web-{2249FAA6-CFEF-3685-452A-B9A2FACB051D}" dt="2020-06-28T21:43:31.359" v="88" actId="1076"/>
          <ac:picMkLst>
            <pc:docMk/>
            <pc:sldMk cId="1282908578" sldId="278"/>
            <ac:picMk id="33" creationId="{4E873757-1D03-44A9-A4F7-52062B6B7B5E}"/>
          </ac:picMkLst>
        </pc:picChg>
      </pc:sldChg>
      <pc:sldChg chg="addCm">
        <pc:chgData name="Guest User" userId="S::urn:spo:anon#aec263840daf13ee7444bba499932f83e7f90fd398f0bdd41cae581bd680349c::" providerId="AD" clId="Web-{2249FAA6-CFEF-3685-452A-B9A2FACB051D}" dt="2020-06-28T21:31:33.770" v="0"/>
        <pc:sldMkLst>
          <pc:docMk/>
          <pc:sldMk cId="4015100403" sldId="296"/>
        </pc:sldMkLst>
      </pc:sldChg>
      <pc:sldChg chg="addSp delSp modSp">
        <pc:chgData name="Guest User" userId="S::urn:spo:anon#aec263840daf13ee7444bba499932f83e7f90fd398f0bdd41cae581bd680349c::" providerId="AD" clId="Web-{2249FAA6-CFEF-3685-452A-B9A2FACB051D}" dt="2020-06-28T21:42:43.530" v="84" actId="1076"/>
        <pc:sldMkLst>
          <pc:docMk/>
          <pc:sldMk cId="345928547" sldId="298"/>
        </pc:sldMkLst>
        <pc:spChg chg="mod">
          <ac:chgData name="Guest User" userId="S::urn:spo:anon#aec263840daf13ee7444bba499932f83e7f90fd398f0bdd41cae581bd680349c::" providerId="AD" clId="Web-{2249FAA6-CFEF-3685-452A-B9A2FACB051D}" dt="2020-06-28T21:42:38.561" v="83" actId="1076"/>
          <ac:spMkLst>
            <pc:docMk/>
            <pc:sldMk cId="345928547" sldId="298"/>
            <ac:spMk id="2" creationId="{99352BDE-8FA1-9A43-BD22-55C3A84D8A98}"/>
          </ac:spMkLst>
        </pc:spChg>
        <pc:spChg chg="add del mod">
          <ac:chgData name="Guest User" userId="S::urn:spo:anon#aec263840daf13ee7444bba499932f83e7f90fd398f0bdd41cae581bd680349c::" providerId="AD" clId="Web-{2249FAA6-CFEF-3685-452A-B9A2FACB051D}" dt="2020-06-28T21:37:39.948" v="31"/>
          <ac:spMkLst>
            <pc:docMk/>
            <pc:sldMk cId="345928547" sldId="298"/>
            <ac:spMk id="5" creationId="{53232229-8129-40F2-AD9B-A2F7512D56DC}"/>
          </ac:spMkLst>
        </pc:spChg>
        <pc:spChg chg="mod">
          <ac:chgData name="Guest User" userId="S::urn:spo:anon#aec263840daf13ee7444bba499932f83e7f90fd398f0bdd41cae581bd680349c::" providerId="AD" clId="Web-{2249FAA6-CFEF-3685-452A-B9A2FACB051D}" dt="2020-06-28T21:35:50.696" v="22" actId="1076"/>
          <ac:spMkLst>
            <pc:docMk/>
            <pc:sldMk cId="345928547" sldId="298"/>
            <ac:spMk id="22" creationId="{9B9CF268-9F0E-4A40-ACD9-8113C5FDB714}"/>
          </ac:spMkLst>
        </pc:spChg>
        <pc:spChg chg="mod">
          <ac:chgData name="Guest User" userId="S::urn:spo:anon#aec263840daf13ee7444bba499932f83e7f90fd398f0bdd41cae581bd680349c::" providerId="AD" clId="Web-{2249FAA6-CFEF-3685-452A-B9A2FACB051D}" dt="2020-06-28T21:35:44.493" v="20" actId="1076"/>
          <ac:spMkLst>
            <pc:docMk/>
            <pc:sldMk cId="345928547" sldId="298"/>
            <ac:spMk id="23" creationId="{25368EE8-312D-8F49-A462-E59A38AEDA1E}"/>
          </ac:spMkLst>
        </pc:spChg>
        <pc:spChg chg="mod">
          <ac:chgData name="Guest User" userId="S::urn:spo:anon#aec263840daf13ee7444bba499932f83e7f90fd398f0bdd41cae581bd680349c::" providerId="AD" clId="Web-{2249FAA6-CFEF-3685-452A-B9A2FACB051D}" dt="2020-06-28T21:35:26.039" v="15"/>
          <ac:spMkLst>
            <pc:docMk/>
            <pc:sldMk cId="345928547" sldId="298"/>
            <ac:spMk id="24" creationId="{32D89BA7-4D97-6D48-B5F5-FB84EE7E8D99}"/>
          </ac:spMkLst>
        </pc:spChg>
        <pc:spChg chg="mod">
          <ac:chgData name="Guest User" userId="S::urn:spo:anon#aec263840daf13ee7444bba499932f83e7f90fd398f0bdd41cae581bd680349c::" providerId="AD" clId="Web-{2249FAA6-CFEF-3685-452A-B9A2FACB051D}" dt="2020-06-28T21:36:28.150" v="27" actId="1076"/>
          <ac:spMkLst>
            <pc:docMk/>
            <pc:sldMk cId="345928547" sldId="298"/>
            <ac:spMk id="26" creationId="{F1D7F9D2-C407-D240-B432-D352503B1602}"/>
          </ac:spMkLst>
        </pc:spChg>
        <pc:spChg chg="mod">
          <ac:chgData name="Guest User" userId="S::urn:spo:anon#aec263840daf13ee7444bba499932f83e7f90fd398f0bdd41cae581bd680349c::" providerId="AD" clId="Web-{2249FAA6-CFEF-3685-452A-B9A2FACB051D}" dt="2020-06-28T21:35:11.836" v="12"/>
          <ac:spMkLst>
            <pc:docMk/>
            <pc:sldMk cId="345928547" sldId="298"/>
            <ac:spMk id="27" creationId="{58D668B9-9DFE-C143-B8C8-3FB9539D5440}"/>
          </ac:spMkLst>
        </pc:spChg>
        <pc:spChg chg="mod">
          <ac:chgData name="Guest User" userId="S::urn:spo:anon#aec263840daf13ee7444bba499932f83e7f90fd398f0bdd41cae581bd680349c::" providerId="AD" clId="Web-{2249FAA6-CFEF-3685-452A-B9A2FACB051D}" dt="2020-06-28T21:35:21.539" v="14" actId="1076"/>
          <ac:spMkLst>
            <pc:docMk/>
            <pc:sldMk cId="345928547" sldId="298"/>
            <ac:spMk id="28" creationId="{0414FB41-752D-B04C-8781-871BDA594276}"/>
          </ac:spMkLst>
        </pc:spChg>
        <pc:spChg chg="mod">
          <ac:chgData name="Guest User" userId="S::urn:spo:anon#aec263840daf13ee7444bba499932f83e7f90fd398f0bdd41cae581bd680349c::" providerId="AD" clId="Web-{2249FAA6-CFEF-3685-452A-B9A2FACB051D}" dt="2020-06-28T21:36:08.728" v="23" actId="1076"/>
          <ac:spMkLst>
            <pc:docMk/>
            <pc:sldMk cId="345928547" sldId="298"/>
            <ac:spMk id="29" creationId="{AF173051-4121-2D4E-BBFC-A9043B16A579}"/>
          </ac:spMkLst>
        </pc:spChg>
        <pc:spChg chg="mod">
          <ac:chgData name="Guest User" userId="S::urn:spo:anon#aec263840daf13ee7444bba499932f83e7f90fd398f0bdd41cae581bd680349c::" providerId="AD" clId="Web-{2249FAA6-CFEF-3685-452A-B9A2FACB051D}" dt="2020-06-28T21:42:43.530" v="84" actId="1076"/>
          <ac:spMkLst>
            <pc:docMk/>
            <pc:sldMk cId="345928547" sldId="298"/>
            <ac:spMk id="30" creationId="{CDB80B88-87E7-2D40-A0F9-6E9F59D28C09}"/>
          </ac:spMkLst>
        </pc:spChg>
        <pc:grpChg chg="mod">
          <ac:chgData name="Guest User" userId="S::urn:spo:anon#aec263840daf13ee7444bba499932f83e7f90fd398f0bdd41cae581bd680349c::" providerId="AD" clId="Web-{2249FAA6-CFEF-3685-452A-B9A2FACB051D}" dt="2020-06-28T21:37:31.776" v="29" actId="1076"/>
          <ac:grpSpMkLst>
            <pc:docMk/>
            <pc:sldMk cId="345928547" sldId="298"/>
            <ac:grpSpMk id="3" creationId="{01409863-F26D-40B3-B6BA-86AEAFA2A6C8}"/>
          </ac:grpSpMkLst>
        </pc:grpChg>
        <pc:grpChg chg="add mod">
          <ac:chgData name="Guest User" userId="S::urn:spo:anon#aec263840daf13ee7444bba499932f83e7f90fd398f0bdd41cae581bd680349c::" providerId="AD" clId="Web-{2249FAA6-CFEF-3685-452A-B9A2FACB051D}" dt="2020-06-28T21:40:13.622" v="49" actId="1076"/>
          <ac:grpSpMkLst>
            <pc:docMk/>
            <pc:sldMk cId="345928547" sldId="298"/>
            <ac:grpSpMk id="6" creationId="{D5FF8425-A86D-434A-8E9D-DAD0DEF46684}"/>
          </ac:grpSpMkLst>
        </pc:grpChg>
        <pc:picChg chg="mod">
          <ac:chgData name="Guest User" userId="S::urn:spo:anon#aec263840daf13ee7444bba499932f83e7f90fd398f0bdd41cae581bd680349c::" providerId="AD" clId="Web-{2249FAA6-CFEF-3685-452A-B9A2FACB051D}" dt="2020-06-28T21:37:11.103" v="28" actId="1076"/>
          <ac:picMkLst>
            <pc:docMk/>
            <pc:sldMk cId="345928547" sldId="298"/>
            <ac:picMk id="15" creationId="{3286F968-717C-E745-9485-437FA72FCB85}"/>
          </ac:picMkLst>
        </pc:picChg>
        <pc:picChg chg="mod">
          <ac:chgData name="Guest User" userId="S::urn:spo:anon#aec263840daf13ee7444bba499932f83e7f90fd398f0bdd41cae581bd680349c::" providerId="AD" clId="Web-{2249FAA6-CFEF-3685-452A-B9A2FACB051D}" dt="2020-06-28T21:40:35.591" v="54" actId="1076"/>
          <ac:picMkLst>
            <pc:docMk/>
            <pc:sldMk cId="345928547" sldId="298"/>
            <ac:picMk id="16" creationId="{64A8B9E5-89C5-234E-A9A6-9800DEC22B8B}"/>
          </ac:picMkLst>
        </pc:picChg>
        <pc:picChg chg="mod">
          <ac:chgData name="Guest User" userId="S::urn:spo:anon#aec263840daf13ee7444bba499932f83e7f90fd398f0bdd41cae581bd680349c::" providerId="AD" clId="Web-{2249FAA6-CFEF-3685-452A-B9A2FACB051D}" dt="2020-06-28T21:40:16.840" v="50" actId="1076"/>
          <ac:picMkLst>
            <pc:docMk/>
            <pc:sldMk cId="345928547" sldId="298"/>
            <ac:picMk id="17" creationId="{88233AC5-2A47-2D49-B090-554F76DCA1F0}"/>
          </ac:picMkLst>
        </pc:picChg>
        <pc:picChg chg="mod">
          <ac:chgData name="Guest User" userId="S::urn:spo:anon#aec263840daf13ee7444bba499932f83e7f90fd398f0bdd41cae581bd680349c::" providerId="AD" clId="Web-{2249FAA6-CFEF-3685-452A-B9A2FACB051D}" dt="2020-06-28T21:40:19.481" v="51" actId="1076"/>
          <ac:picMkLst>
            <pc:docMk/>
            <pc:sldMk cId="345928547" sldId="298"/>
            <ac:picMk id="18" creationId="{437FC461-6A87-2541-8F09-5E03B0742951}"/>
          </ac:picMkLst>
        </pc:picChg>
        <pc:picChg chg="mod">
          <ac:chgData name="Guest User" userId="S::urn:spo:anon#aec263840daf13ee7444bba499932f83e7f90fd398f0bdd41cae581bd680349c::" providerId="AD" clId="Web-{2249FAA6-CFEF-3685-452A-B9A2FACB051D}" dt="2020-06-28T21:40:09.997" v="48" actId="1076"/>
          <ac:picMkLst>
            <pc:docMk/>
            <pc:sldMk cId="345928547" sldId="298"/>
            <ac:picMk id="19" creationId="{88C1F3F7-C765-2645-BCAB-60F5470DD16D}"/>
          </ac:picMkLst>
        </pc:picChg>
        <pc:picChg chg="mod">
          <ac:chgData name="Guest User" userId="S::urn:spo:anon#aec263840daf13ee7444bba499932f83e7f90fd398f0bdd41cae581bd680349c::" providerId="AD" clId="Web-{2249FAA6-CFEF-3685-452A-B9A2FACB051D}" dt="2020-06-28T21:40:23.778" v="53" actId="1076"/>
          <ac:picMkLst>
            <pc:docMk/>
            <pc:sldMk cId="345928547" sldId="298"/>
            <ac:picMk id="20" creationId="{B77179D2-C6C5-7C4D-A7FB-9A4D9C430DA2}"/>
          </ac:picMkLst>
        </pc:picChg>
        <pc:picChg chg="mod">
          <ac:chgData name="Guest User" userId="S::urn:spo:anon#aec263840daf13ee7444bba499932f83e7f90fd398f0bdd41cae581bd680349c::" providerId="AD" clId="Web-{2249FAA6-CFEF-3685-452A-B9A2FACB051D}" dt="2020-06-28T21:40:01.340" v="46" actId="1076"/>
          <ac:picMkLst>
            <pc:docMk/>
            <pc:sldMk cId="345928547" sldId="298"/>
            <ac:picMk id="21" creationId="{6AE16A29-E891-4C47-A62A-F65077D427D9}"/>
          </ac:picMkLst>
        </pc:picChg>
      </pc:sldChg>
    </pc:docChg>
  </pc:docChgLst>
  <pc:docChgLst>
    <pc:chgData name="Usuário Convidado" userId="S::urn:spo:anon#aec263840daf13ee7444bba499932f83e7f90fd398f0bdd41cae581bd680349c::" providerId="AD" clId="Web-{B12D03AD-AA19-756E-FC39-CDD4E4532137}"/>
    <pc:docChg chg="modSld">
      <pc:chgData name="Usuário Convidado" userId="S::urn:spo:anon#aec263840daf13ee7444bba499932f83e7f90fd398f0bdd41cae581bd680349c::" providerId="AD" clId="Web-{B12D03AD-AA19-756E-FC39-CDD4E4532137}" dt="2020-06-29T19:41:39.551" v="83"/>
      <pc:docMkLst>
        <pc:docMk/>
      </pc:docMkLst>
      <pc:sldChg chg="addSp delSp modSp addAnim modAnim delCm">
        <pc:chgData name="Usuário Convidado" userId="S::urn:spo:anon#aec263840daf13ee7444bba499932f83e7f90fd398f0bdd41cae581bd680349c::" providerId="AD" clId="Web-{B12D03AD-AA19-756E-FC39-CDD4E4532137}" dt="2020-06-29T19:41:39.551" v="83"/>
        <pc:sldMkLst>
          <pc:docMk/>
          <pc:sldMk cId="3077562543" sldId="295"/>
        </pc:sldMkLst>
        <pc:spChg chg="del mod">
          <ac:chgData name="Usuário Convidado" userId="S::urn:spo:anon#aec263840daf13ee7444bba499932f83e7f90fd398f0bdd41cae581bd680349c::" providerId="AD" clId="Web-{B12D03AD-AA19-756E-FC39-CDD4E4532137}" dt="2020-06-29T19:39:15.409" v="41"/>
          <ac:spMkLst>
            <pc:docMk/>
            <pc:sldMk cId="3077562543" sldId="295"/>
            <ac:spMk id="4" creationId="{A61482D9-D164-4199-9DDC-4644BF0F5704}"/>
          </ac:spMkLst>
        </pc:spChg>
        <pc:spChg chg="add del mod">
          <ac:chgData name="Usuário Convidado" userId="S::urn:spo:anon#aec263840daf13ee7444bba499932f83e7f90fd398f0bdd41cae581bd680349c::" providerId="AD" clId="Web-{B12D03AD-AA19-756E-FC39-CDD4E4532137}" dt="2020-06-29T19:06:35.788" v="28"/>
          <ac:spMkLst>
            <pc:docMk/>
            <pc:sldMk cId="3077562543" sldId="295"/>
            <ac:spMk id="5" creationId="{EA4A80EC-93EC-4C2C-AF83-FF97168F12E4}"/>
          </ac:spMkLst>
        </pc:spChg>
        <pc:picChg chg="del mod">
          <ac:chgData name="Usuário Convidado" userId="S::urn:spo:anon#aec263840daf13ee7444bba499932f83e7f90fd398f0bdd41cae581bd680349c::" providerId="AD" clId="Web-{B12D03AD-AA19-756E-FC39-CDD4E4532137}" dt="2020-06-29T19:39:11.769" v="36"/>
          <ac:picMkLst>
            <pc:docMk/>
            <pc:sldMk cId="3077562543" sldId="295"/>
            <ac:picMk id="3" creationId="{CDA8D0AE-49C3-4536-B25B-CFCDD193ADD8}"/>
          </ac:picMkLst>
        </pc:picChg>
        <pc:picChg chg="add del mod">
          <ac:chgData name="Usuário Convidado" userId="S::urn:spo:anon#aec263840daf13ee7444bba499932f83e7f90fd398f0bdd41cae581bd680349c::" providerId="AD" clId="Web-{B12D03AD-AA19-756E-FC39-CDD4E4532137}" dt="2020-06-29T19:39:52.206" v="48"/>
          <ac:picMkLst>
            <pc:docMk/>
            <pc:sldMk cId="3077562543" sldId="295"/>
            <ac:picMk id="5" creationId="{D4EBF56C-1707-4AEE-ADF0-7ABE190B2984}"/>
          </ac:picMkLst>
        </pc:picChg>
        <pc:picChg chg="add del mod">
          <ac:chgData name="Usuário Convidado" userId="S::urn:spo:anon#aec263840daf13ee7444bba499932f83e7f90fd398f0bdd41cae581bd680349c::" providerId="AD" clId="Web-{B12D03AD-AA19-756E-FC39-CDD4E4532137}" dt="2020-06-29T19:39:21.378" v="43"/>
          <ac:picMkLst>
            <pc:docMk/>
            <pc:sldMk cId="3077562543" sldId="295"/>
            <ac:picMk id="6" creationId="{8595B2D9-32AA-4F9A-856A-09BE15467B77}"/>
          </ac:picMkLst>
        </pc:picChg>
        <pc:picChg chg="add del mod">
          <ac:chgData name="Usuário Convidado" userId="S::urn:spo:anon#aec263840daf13ee7444bba499932f83e7f90fd398f0bdd41cae581bd680349c::" providerId="AD" clId="Web-{B12D03AD-AA19-756E-FC39-CDD4E4532137}" dt="2020-06-29T19:39:18.284" v="42"/>
          <ac:picMkLst>
            <pc:docMk/>
            <pc:sldMk cId="3077562543" sldId="295"/>
            <ac:picMk id="7" creationId="{8C59209E-EF18-43D0-9DFA-6BDA9325D0DE}"/>
          </ac:picMkLst>
        </pc:picChg>
        <pc:picChg chg="add mod">
          <ac:chgData name="Usuário Convidado" userId="S::urn:spo:anon#aec263840daf13ee7444bba499932f83e7f90fd398f0bdd41cae581bd680349c::" providerId="AD" clId="Web-{B12D03AD-AA19-756E-FC39-CDD4E4532137}" dt="2020-06-29T19:40:23.269" v="58" actId="14100"/>
          <ac:picMkLst>
            <pc:docMk/>
            <pc:sldMk cId="3077562543" sldId="295"/>
            <ac:picMk id="8" creationId="{FF38D1F6-906A-4401-9688-4FE8FAE3AF98}"/>
          </ac:picMkLst>
        </pc:picChg>
        <pc:picChg chg="add mod">
          <ac:chgData name="Usuário Convidado" userId="S::urn:spo:anon#aec263840daf13ee7444bba499932f83e7f90fd398f0bdd41cae581bd680349c::" providerId="AD" clId="Web-{B12D03AD-AA19-756E-FC39-CDD4E4532137}" dt="2020-06-29T19:40:47.660" v="65" actId="1076"/>
          <ac:picMkLst>
            <pc:docMk/>
            <pc:sldMk cId="3077562543" sldId="295"/>
            <ac:picMk id="9" creationId="{4D6FD17F-34DE-4169-B50B-5880536208A6}"/>
          </ac:picMkLst>
        </pc:picChg>
        <pc:picChg chg="add mod">
          <ac:chgData name="Usuário Convidado" userId="S::urn:spo:anon#aec263840daf13ee7444bba499932f83e7f90fd398f0bdd41cae581bd680349c::" providerId="AD" clId="Web-{B12D03AD-AA19-756E-FC39-CDD4E4532137}" dt="2020-06-29T19:40:38.144" v="62" actId="14100"/>
          <ac:picMkLst>
            <pc:docMk/>
            <pc:sldMk cId="3077562543" sldId="295"/>
            <ac:picMk id="10" creationId="{58FE43C1-450D-412B-A33B-0E4F3BD41A61}"/>
          </ac:picMkLst>
        </pc:picChg>
        <pc:picChg chg="add mod">
          <ac:chgData name="Usuário Convidado" userId="S::urn:spo:anon#aec263840daf13ee7444bba499932f83e7f90fd398f0bdd41cae581bd680349c::" providerId="AD" clId="Web-{B12D03AD-AA19-756E-FC39-CDD4E4532137}" dt="2020-06-29T19:41:16.863" v="75" actId="1076"/>
          <ac:picMkLst>
            <pc:docMk/>
            <pc:sldMk cId="3077562543" sldId="295"/>
            <ac:picMk id="11" creationId="{BDCCB5FD-54D9-43B2-A1FF-4AA7789AD110}"/>
          </ac:picMkLst>
        </pc:picChg>
      </pc:sldChg>
    </pc:docChg>
  </pc:docChgLst>
  <pc:docChgLst>
    <pc:chgData name="Guest User" userId="S::urn:spo:anon#aec263840daf13ee7444bba499932f83e7f90fd398f0bdd41cae581bd680349c::" providerId="AD" clId="Web-{E973E451-2A5A-8183-1053-7C57BB231A85}"/>
    <pc:docChg chg="modSld">
      <pc:chgData name="Guest User" userId="S::urn:spo:anon#aec263840daf13ee7444bba499932f83e7f90fd398f0bdd41cae581bd680349c::" providerId="AD" clId="Web-{E973E451-2A5A-8183-1053-7C57BB231A85}" dt="2020-06-28T17:37:08.918" v="363" actId="1076"/>
      <pc:docMkLst>
        <pc:docMk/>
      </pc:docMkLst>
      <pc:sldChg chg="modSp">
        <pc:chgData name="Guest User" userId="S::urn:spo:anon#aec263840daf13ee7444bba499932f83e7f90fd398f0bdd41cae581bd680349c::" providerId="AD" clId="Web-{E973E451-2A5A-8183-1053-7C57BB231A85}" dt="2020-06-28T17:35:34.534" v="352" actId="20577"/>
        <pc:sldMkLst>
          <pc:docMk/>
          <pc:sldMk cId="3526991628" sldId="277"/>
        </pc:sldMkLst>
        <pc:spChg chg="mod">
          <ac:chgData name="Guest User" userId="S::urn:spo:anon#aec263840daf13ee7444bba499932f83e7f90fd398f0bdd41cae581bd680349c::" providerId="AD" clId="Web-{E973E451-2A5A-8183-1053-7C57BB231A85}" dt="2020-06-28T17:35:34.534" v="352" actId="20577"/>
          <ac:spMkLst>
            <pc:docMk/>
            <pc:sldMk cId="3526991628" sldId="277"/>
            <ac:spMk id="16" creationId="{DABF4217-B5C6-464B-9F33-FE8B7992769D}"/>
          </ac:spMkLst>
        </pc:spChg>
      </pc:sldChg>
      <pc:sldChg chg="delSp modSp delAnim">
        <pc:chgData name="Guest User" userId="S::urn:spo:anon#aec263840daf13ee7444bba499932f83e7f90fd398f0bdd41cae581bd680349c::" providerId="AD" clId="Web-{E973E451-2A5A-8183-1053-7C57BB231A85}" dt="2020-06-28T17:37:08.918" v="363" actId="1076"/>
        <pc:sldMkLst>
          <pc:docMk/>
          <pc:sldMk cId="1282908578" sldId="278"/>
        </pc:sldMkLst>
        <pc:spChg chg="mod topLvl">
          <ac:chgData name="Guest User" userId="S::urn:spo:anon#aec263840daf13ee7444bba499932f83e7f90fd398f0bdd41cae581bd680349c::" providerId="AD" clId="Web-{E973E451-2A5A-8183-1053-7C57BB231A85}" dt="2020-06-28T17:36:51.510" v="361" actId="14100"/>
          <ac:spMkLst>
            <pc:docMk/>
            <pc:sldMk cId="1282908578" sldId="278"/>
            <ac:spMk id="5" creationId="{8E4F3815-4128-8B4F-9862-FCC361561CC3}"/>
          </ac:spMkLst>
        </pc:spChg>
        <pc:spChg chg="mod">
          <ac:chgData name="Guest User" userId="S::urn:spo:anon#aec263840daf13ee7444bba499932f83e7f90fd398f0bdd41cae581bd680349c::" providerId="AD" clId="Web-{E973E451-2A5A-8183-1053-7C57BB231A85}" dt="2020-06-28T17:37:08.918" v="363" actId="1076"/>
          <ac:spMkLst>
            <pc:docMk/>
            <pc:sldMk cId="1282908578" sldId="278"/>
            <ac:spMk id="6" creationId="{4ABE4087-F31A-FE45-89CE-95041773FCEF}"/>
          </ac:spMkLst>
        </pc:spChg>
        <pc:grpChg chg="mod">
          <ac:chgData name="Guest User" userId="S::urn:spo:anon#aec263840daf13ee7444bba499932f83e7f90fd398f0bdd41cae581bd680349c::" providerId="AD" clId="Web-{E973E451-2A5A-8183-1053-7C57BB231A85}" dt="2020-06-28T17:36:09.881" v="355" actId="1076"/>
          <ac:grpSpMkLst>
            <pc:docMk/>
            <pc:sldMk cId="1282908578" sldId="278"/>
            <ac:grpSpMk id="2" creationId="{EA8E5EB3-2D76-694F-AD2A-573CD4067AB1}"/>
          </ac:grpSpMkLst>
        </pc:grpChg>
        <pc:grpChg chg="del mod">
          <ac:chgData name="Guest User" userId="S::urn:spo:anon#aec263840daf13ee7444bba499932f83e7f90fd398f0bdd41cae581bd680349c::" providerId="AD" clId="Web-{E973E451-2A5A-8183-1053-7C57BB231A85}" dt="2020-06-28T17:36:39.196" v="358"/>
          <ac:grpSpMkLst>
            <pc:docMk/>
            <pc:sldMk cId="1282908578" sldId="278"/>
            <ac:grpSpMk id="3" creationId="{8B15EE4F-8AB9-914B-A5F3-6979BC049417}"/>
          </ac:grpSpMkLst>
        </pc:grpChg>
        <pc:picChg chg="mod topLvl">
          <ac:chgData name="Guest User" userId="S::urn:spo:anon#aec263840daf13ee7444bba499932f83e7f90fd398f0bdd41cae581bd680349c::" providerId="AD" clId="Web-{E973E451-2A5A-8183-1053-7C57BB231A85}" dt="2020-06-28T17:37:00.276" v="362" actId="1076"/>
          <ac:picMkLst>
            <pc:docMk/>
            <pc:sldMk cId="1282908578" sldId="278"/>
            <ac:picMk id="9" creationId="{88B43F69-23FC-B54F-9DC7-725AD6773AF1}"/>
          </ac:picMkLst>
        </pc:picChg>
      </pc:sldChg>
      <pc:sldChg chg="modNotes">
        <pc:chgData name="Guest User" userId="S::urn:spo:anon#aec263840daf13ee7444bba499932f83e7f90fd398f0bdd41cae581bd680349c::" providerId="AD" clId="Web-{E973E451-2A5A-8183-1053-7C57BB231A85}" dt="2020-06-28T16:45:42.397" v="328"/>
        <pc:sldMkLst>
          <pc:docMk/>
          <pc:sldMk cId="3077562543" sldId="295"/>
        </pc:sldMkLst>
      </pc:sldChg>
      <pc:sldChg chg="addSp modSp">
        <pc:chgData name="Guest User" userId="S::urn:spo:anon#aec263840daf13ee7444bba499932f83e7f90fd398f0bdd41cae581bd680349c::" providerId="AD" clId="Web-{E973E451-2A5A-8183-1053-7C57BB231A85}" dt="2020-06-28T17:34:34.560" v="332" actId="1076"/>
        <pc:sldMkLst>
          <pc:docMk/>
          <pc:sldMk cId="345928547" sldId="298"/>
        </pc:sldMkLst>
        <pc:spChg chg="mod">
          <ac:chgData name="Guest User" userId="S::urn:spo:anon#aec263840daf13ee7444bba499932f83e7f90fd398f0bdd41cae581bd680349c::" providerId="AD" clId="Web-{E973E451-2A5A-8183-1053-7C57BB231A85}" dt="2020-06-28T17:33:49.806" v="330" actId="1076"/>
          <ac:spMkLst>
            <pc:docMk/>
            <pc:sldMk cId="345928547" sldId="298"/>
            <ac:spMk id="4" creationId="{EEA976DA-2F29-0848-9E02-0FB69AFFDB05}"/>
          </ac:spMkLst>
        </pc:spChg>
        <pc:grpChg chg="add mod">
          <ac:chgData name="Guest User" userId="S::urn:spo:anon#aec263840daf13ee7444bba499932f83e7f90fd398f0bdd41cae581bd680349c::" providerId="AD" clId="Web-{E973E451-2A5A-8183-1053-7C57BB231A85}" dt="2020-06-28T17:34:34.560" v="332" actId="1076"/>
          <ac:grpSpMkLst>
            <pc:docMk/>
            <pc:sldMk cId="345928547" sldId="298"/>
            <ac:grpSpMk id="3" creationId="{01409863-F26D-40B3-B6BA-86AEAFA2A6C8}"/>
          </ac:grpSpMkLst>
        </pc:grpChg>
      </pc:sldChg>
    </pc:docChg>
  </pc:docChgLst>
  <pc:docChgLst>
    <pc:chgData name="Guest User" userId="S::urn:spo:anon#aec263840daf13ee7444bba499932f83e7f90fd398f0bdd41cae581bd680349c::" providerId="AD" clId="Web-{3E28AD70-2FC0-253B-F3C3-F7A9EA25D40B}"/>
    <pc:docChg chg="modSld">
      <pc:chgData name="Guest User" userId="S::urn:spo:anon#aec263840daf13ee7444bba499932f83e7f90fd398f0bdd41cae581bd680349c::" providerId="AD" clId="Web-{3E28AD70-2FC0-253B-F3C3-F7A9EA25D40B}" dt="2020-06-29T14:53:39.872" v="70"/>
      <pc:docMkLst>
        <pc:docMk/>
      </pc:docMkLst>
      <pc:sldChg chg="addAnim delAnim modAnim">
        <pc:chgData name="Guest User" userId="S::urn:spo:anon#aec263840daf13ee7444bba499932f83e7f90fd398f0bdd41cae581bd680349c::" providerId="AD" clId="Web-{3E28AD70-2FC0-253B-F3C3-F7A9EA25D40B}" dt="2020-06-29T14:53:39.872" v="70"/>
        <pc:sldMkLst>
          <pc:docMk/>
          <pc:sldMk cId="1364017272" sldId="283"/>
        </pc:sldMkLst>
      </pc:sldChg>
      <pc:sldChg chg="delSp delAnim">
        <pc:chgData name="Guest User" userId="S::urn:spo:anon#aec263840daf13ee7444bba499932f83e7f90fd398f0bdd41cae581bd680349c::" providerId="AD" clId="Web-{3E28AD70-2FC0-253B-F3C3-F7A9EA25D40B}" dt="2020-06-29T14:31:15.670" v="64"/>
        <pc:sldMkLst>
          <pc:docMk/>
          <pc:sldMk cId="589454196" sldId="285"/>
        </pc:sldMkLst>
        <pc:grpChg chg="del">
          <ac:chgData name="Guest User" userId="S::urn:spo:anon#aec263840daf13ee7444bba499932f83e7f90fd398f0bdd41cae581bd680349c::" providerId="AD" clId="Web-{3E28AD70-2FC0-253B-F3C3-F7A9EA25D40B}" dt="2020-06-29T14:31:15.670" v="64"/>
          <ac:grpSpMkLst>
            <pc:docMk/>
            <pc:sldMk cId="589454196" sldId="285"/>
            <ac:grpSpMk id="29" creationId="{A01280BD-F68A-3149-BA84-45BD1879A550}"/>
          </ac:grpSpMkLst>
        </pc:grpChg>
        <pc:picChg chg="del">
          <ac:chgData name="Guest User" userId="S::urn:spo:anon#aec263840daf13ee7444bba499932f83e7f90fd398f0bdd41cae581bd680349c::" providerId="AD" clId="Web-{3E28AD70-2FC0-253B-F3C3-F7A9EA25D40B}" dt="2020-06-29T14:31:10.451" v="63"/>
          <ac:picMkLst>
            <pc:docMk/>
            <pc:sldMk cId="589454196" sldId="285"/>
            <ac:picMk id="4" creationId="{DE61DEC6-D094-4F89-910C-DDAEC1BF91A9}"/>
          </ac:picMkLst>
        </pc:picChg>
      </pc:sldChg>
      <pc:sldChg chg="modSp">
        <pc:chgData name="Guest User" userId="S::urn:spo:anon#aec263840daf13ee7444bba499932f83e7f90fd398f0bdd41cae581bd680349c::" providerId="AD" clId="Web-{3E28AD70-2FC0-253B-F3C3-F7A9EA25D40B}" dt="2020-06-29T14:14:12.593" v="2" actId="20577"/>
        <pc:sldMkLst>
          <pc:docMk/>
          <pc:sldMk cId="1251219082" sldId="287"/>
        </pc:sldMkLst>
        <pc:spChg chg="mod">
          <ac:chgData name="Guest User" userId="S::urn:spo:anon#aec263840daf13ee7444bba499932f83e7f90fd398f0bdd41cae581bd680349c::" providerId="AD" clId="Web-{3E28AD70-2FC0-253B-F3C3-F7A9EA25D40B}" dt="2020-06-29T14:14:12.593" v="2" actId="20577"/>
          <ac:spMkLst>
            <pc:docMk/>
            <pc:sldMk cId="1251219082" sldId="287"/>
            <ac:spMk id="69" creationId="{4020BE3B-54A4-5E4F-9DE0-9006E04507C5}"/>
          </ac:spMkLst>
        </pc:spChg>
      </pc:sldChg>
      <pc:sldChg chg="delSp modSp delAnim modAnim">
        <pc:chgData name="Guest User" userId="S::urn:spo:anon#aec263840daf13ee7444bba499932f83e7f90fd398f0bdd41cae581bd680349c::" providerId="AD" clId="Web-{3E28AD70-2FC0-253B-F3C3-F7A9EA25D40B}" dt="2020-06-29T14:29:40.983" v="62" actId="1076"/>
        <pc:sldMkLst>
          <pc:docMk/>
          <pc:sldMk cId="525560377" sldId="294"/>
        </pc:sldMkLst>
        <pc:spChg chg="mod">
          <ac:chgData name="Guest User" userId="S::urn:spo:anon#aec263840daf13ee7444bba499932f83e7f90fd398f0bdd41cae581bd680349c::" providerId="AD" clId="Web-{3E28AD70-2FC0-253B-F3C3-F7A9EA25D40B}" dt="2020-06-29T14:29:00.936" v="49" actId="1076"/>
          <ac:spMkLst>
            <pc:docMk/>
            <pc:sldMk cId="525560377" sldId="294"/>
            <ac:spMk id="4" creationId="{85BAF439-E14E-4681-98CF-1B10870F64C1}"/>
          </ac:spMkLst>
        </pc:spChg>
        <pc:spChg chg="mod">
          <ac:chgData name="Guest User" userId="S::urn:spo:anon#aec263840daf13ee7444bba499932f83e7f90fd398f0bdd41cae581bd680349c::" providerId="AD" clId="Web-{3E28AD70-2FC0-253B-F3C3-F7A9EA25D40B}" dt="2020-06-29T14:29:00.952" v="50" actId="1076"/>
          <ac:spMkLst>
            <pc:docMk/>
            <pc:sldMk cId="525560377" sldId="294"/>
            <ac:spMk id="5" creationId="{4E4F3844-153D-4DDC-8122-BDD8F16D3C82}"/>
          </ac:spMkLst>
        </pc:spChg>
        <pc:spChg chg="del mod">
          <ac:chgData name="Guest User" userId="S::urn:spo:anon#aec263840daf13ee7444bba499932f83e7f90fd398f0bdd41cae581bd680349c::" providerId="AD" clId="Web-{3E28AD70-2FC0-253B-F3C3-F7A9EA25D40B}" dt="2020-06-29T14:28:50.327" v="47"/>
          <ac:spMkLst>
            <pc:docMk/>
            <pc:sldMk cId="525560377" sldId="294"/>
            <ac:spMk id="7" creationId="{0D2E7561-0245-4480-B192-CD675E77E0F6}"/>
          </ac:spMkLst>
        </pc:spChg>
        <pc:spChg chg="mod">
          <ac:chgData name="Guest User" userId="S::urn:spo:anon#aec263840daf13ee7444bba499932f83e7f90fd398f0bdd41cae581bd680349c::" providerId="AD" clId="Web-{3E28AD70-2FC0-253B-F3C3-F7A9EA25D40B}" dt="2020-06-29T14:29:00.952" v="51" actId="1076"/>
          <ac:spMkLst>
            <pc:docMk/>
            <pc:sldMk cId="525560377" sldId="294"/>
            <ac:spMk id="8" creationId="{9E4681A1-0EB8-4473-A8FC-B11427D0C845}"/>
          </ac:spMkLst>
        </pc:spChg>
        <pc:spChg chg="mod">
          <ac:chgData name="Guest User" userId="S::urn:spo:anon#aec263840daf13ee7444bba499932f83e7f90fd398f0bdd41cae581bd680349c::" providerId="AD" clId="Web-{3E28AD70-2FC0-253B-F3C3-F7A9EA25D40B}" dt="2020-06-29T14:29:00.967" v="52" actId="1076"/>
          <ac:spMkLst>
            <pc:docMk/>
            <pc:sldMk cId="525560377" sldId="294"/>
            <ac:spMk id="10" creationId="{6F968808-35A5-48A5-A8CF-AD7D16A73E81}"/>
          </ac:spMkLst>
        </pc:spChg>
        <pc:spChg chg="mod">
          <ac:chgData name="Guest User" userId="S::urn:spo:anon#aec263840daf13ee7444bba499932f83e7f90fd398f0bdd41cae581bd680349c::" providerId="AD" clId="Web-{3E28AD70-2FC0-253B-F3C3-F7A9EA25D40B}" dt="2020-06-29T14:29:00.983" v="54" actId="1076"/>
          <ac:spMkLst>
            <pc:docMk/>
            <pc:sldMk cId="525560377" sldId="294"/>
            <ac:spMk id="13" creationId="{784F73B8-6885-4613-AAAE-79C8AD367F69}"/>
          </ac:spMkLst>
        </pc:spChg>
        <pc:spChg chg="del">
          <ac:chgData name="Guest User" userId="S::urn:spo:anon#aec263840daf13ee7444bba499932f83e7f90fd398f0bdd41cae581bd680349c::" providerId="AD" clId="Web-{3E28AD70-2FC0-253B-F3C3-F7A9EA25D40B}" dt="2020-06-29T14:27:31.170" v="6"/>
          <ac:spMkLst>
            <pc:docMk/>
            <pc:sldMk cId="525560377" sldId="294"/>
            <ac:spMk id="14" creationId="{86B25ACF-B078-4197-818E-CDEB70747FCF}"/>
          </ac:spMkLst>
        </pc:spChg>
        <pc:spChg chg="del">
          <ac:chgData name="Guest User" userId="S::urn:spo:anon#aec263840daf13ee7444bba499932f83e7f90fd398f0bdd41cae581bd680349c::" providerId="AD" clId="Web-{3E28AD70-2FC0-253B-F3C3-F7A9EA25D40B}" dt="2020-06-29T14:27:33.670" v="7"/>
          <ac:spMkLst>
            <pc:docMk/>
            <pc:sldMk cId="525560377" sldId="294"/>
            <ac:spMk id="16" creationId="{C1DA81E5-94B5-4A27-A416-6A832BCE576B}"/>
          </ac:spMkLst>
        </pc:spChg>
        <pc:spChg chg="mod">
          <ac:chgData name="Guest User" userId="S::urn:spo:anon#aec263840daf13ee7444bba499932f83e7f90fd398f0bdd41cae581bd680349c::" providerId="AD" clId="Web-{3E28AD70-2FC0-253B-F3C3-F7A9EA25D40B}" dt="2020-06-29T14:29:40.983" v="62" actId="1076"/>
          <ac:spMkLst>
            <pc:docMk/>
            <pc:sldMk cId="525560377" sldId="294"/>
            <ac:spMk id="18" creationId="{A6D5984F-B2DC-4BD1-8DBC-337E25352423}"/>
          </ac:spMkLst>
        </pc:spChg>
        <pc:spChg chg="del">
          <ac:chgData name="Guest User" userId="S::urn:spo:anon#aec263840daf13ee7444bba499932f83e7f90fd398f0bdd41cae581bd680349c::" providerId="AD" clId="Web-{3E28AD70-2FC0-253B-F3C3-F7A9EA25D40B}" dt="2020-06-29T14:27:29.577" v="5"/>
          <ac:spMkLst>
            <pc:docMk/>
            <pc:sldMk cId="525560377" sldId="294"/>
            <ac:spMk id="20" creationId="{0088E47F-A118-4088-ACFF-A931D9A25847}"/>
          </ac:spMkLst>
        </pc:spChg>
        <pc:cxnChg chg="mod">
          <ac:chgData name="Guest User" userId="S::urn:spo:anon#aec263840daf13ee7444bba499932f83e7f90fd398f0bdd41cae581bd680349c::" providerId="AD" clId="Web-{3E28AD70-2FC0-253B-F3C3-F7A9EA25D40B}" dt="2020-06-29T14:29:00.967" v="53" actId="1076"/>
          <ac:cxnSpMkLst>
            <pc:docMk/>
            <pc:sldMk cId="525560377" sldId="294"/>
            <ac:cxnSpMk id="12" creationId="{617BAF41-0C8C-4747-9582-A681C2976B72}"/>
          </ac:cxnSpMkLst>
        </pc:cxnChg>
        <pc:cxnChg chg="del">
          <ac:chgData name="Guest User" userId="S::urn:spo:anon#aec263840daf13ee7444bba499932f83e7f90fd398f0bdd41cae581bd680349c::" providerId="AD" clId="Web-{3E28AD70-2FC0-253B-F3C3-F7A9EA25D40B}" dt="2020-06-29T14:27:35.420" v="8"/>
          <ac:cxnSpMkLst>
            <pc:docMk/>
            <pc:sldMk cId="525560377" sldId="294"/>
            <ac:cxnSpMk id="15" creationId="{136E297F-F619-47EE-A51C-DD8A37D3973C}"/>
          </ac:cxnSpMkLst>
        </pc:cxnChg>
        <pc:cxnChg chg="mod">
          <ac:chgData name="Guest User" userId="S::urn:spo:anon#aec263840daf13ee7444bba499932f83e7f90fd398f0bdd41cae581bd680349c::" providerId="AD" clId="Web-{3E28AD70-2FC0-253B-F3C3-F7A9EA25D40B}" dt="2020-06-29T14:29:00.983" v="55" actId="1076"/>
          <ac:cxnSpMkLst>
            <pc:docMk/>
            <pc:sldMk cId="525560377" sldId="294"/>
            <ac:cxnSpMk id="17" creationId="{5EB42E93-CD23-48B2-AC39-CCC743A110BB}"/>
          </ac:cxnSpMkLst>
        </pc:cxnChg>
      </pc:sldChg>
      <pc:sldChg chg="delAnim">
        <pc:chgData name="Guest User" userId="S::urn:spo:anon#aec263840daf13ee7444bba499932f83e7f90fd398f0bdd41cae581bd680349c::" providerId="AD" clId="Web-{3E28AD70-2FC0-253B-F3C3-F7A9EA25D40B}" dt="2020-06-29T14:52:55.278" v="67"/>
        <pc:sldMkLst>
          <pc:docMk/>
          <pc:sldMk cId="3463552621" sldId="299"/>
        </pc:sldMkLst>
      </pc:sldChg>
    </pc:docChg>
  </pc:docChgLst>
  <pc:docChgLst>
    <pc:chgData name="Vendégfelhasználó" userId="S::urn:spo:anon#aec263840daf13ee7444bba499932f83e7f90fd398f0bdd41cae581bd680349c::" providerId="AD" clId="Web-{2F6B8390-3CC8-58BA-36BD-4BE07D67A827}"/>
    <pc:docChg chg="addSld modSld modSection">
      <pc:chgData name="Vendégfelhasználó" userId="S::urn:spo:anon#aec263840daf13ee7444bba499932f83e7f90fd398f0bdd41cae581bd680349c::" providerId="AD" clId="Web-{2F6B8390-3CC8-58BA-36BD-4BE07D67A827}" dt="2020-06-28T08:50:54.586" v="196"/>
      <pc:docMkLst>
        <pc:docMk/>
      </pc:docMkLst>
      <pc:sldChg chg="modSp modNotes">
        <pc:chgData name="Vendégfelhasználó" userId="S::urn:spo:anon#aec263840daf13ee7444bba499932f83e7f90fd398f0bdd41cae581bd680349c::" providerId="AD" clId="Web-{2F6B8390-3CC8-58BA-36BD-4BE07D67A827}" dt="2020-06-28T08:50:54.586" v="196"/>
        <pc:sldMkLst>
          <pc:docMk/>
          <pc:sldMk cId="538747435" sldId="279"/>
        </pc:sldMkLst>
        <pc:picChg chg="mod">
          <ac:chgData name="Vendégfelhasználó" userId="S::urn:spo:anon#aec263840daf13ee7444bba499932f83e7f90fd398f0bdd41cae581bd680349c::" providerId="AD" clId="Web-{2F6B8390-3CC8-58BA-36BD-4BE07D67A827}" dt="2020-06-28T08:46:26.977" v="195" actId="14100"/>
          <ac:picMkLst>
            <pc:docMk/>
            <pc:sldMk cId="538747435" sldId="279"/>
            <ac:picMk id="18" creationId="{437FC461-6A87-2541-8F09-5E03B0742951}"/>
          </ac:picMkLst>
        </pc:picChg>
      </pc:sldChg>
      <pc:sldChg chg="modNotes">
        <pc:chgData name="Vendégfelhasználó" userId="S::urn:spo:anon#aec263840daf13ee7444bba499932f83e7f90fd398f0bdd41cae581bd680349c::" providerId="AD" clId="Web-{2F6B8390-3CC8-58BA-36BD-4BE07D67A827}" dt="2020-06-28T08:34:32.477" v="191"/>
        <pc:sldMkLst>
          <pc:docMk/>
          <pc:sldMk cId="4039708455" sldId="292"/>
        </pc:sldMkLst>
      </pc:sldChg>
      <pc:sldChg chg="modSp new">
        <pc:chgData name="Vendégfelhasználó" userId="S::urn:spo:anon#aec263840daf13ee7444bba499932f83e7f90fd398f0bdd41cae581bd680349c::" providerId="AD" clId="Web-{2F6B8390-3CC8-58BA-36BD-4BE07D67A827}" dt="2020-06-28T08:15:00.601" v="27" actId="20577"/>
        <pc:sldMkLst>
          <pc:docMk/>
          <pc:sldMk cId="525560377" sldId="294"/>
        </pc:sldMkLst>
        <pc:spChg chg="mod">
          <ac:chgData name="Vendégfelhasználó" userId="S::urn:spo:anon#aec263840daf13ee7444bba499932f83e7f90fd398f0bdd41cae581bd680349c::" providerId="AD" clId="Web-{2F6B8390-3CC8-58BA-36BD-4BE07D67A827}" dt="2020-06-28T08:15:00.601" v="27" actId="20577"/>
          <ac:spMkLst>
            <pc:docMk/>
            <pc:sldMk cId="525560377" sldId="294"/>
            <ac:spMk id="2" creationId="{4C971A92-D06F-44B3-9260-B2BE0A380E5D}"/>
          </ac:spMkLst>
        </pc:spChg>
      </pc:sldChg>
    </pc:docChg>
  </pc:docChgLst>
  <pc:docChgLst>
    <pc:chgData name="Guest User" userId="S::urn:spo:anon#aec263840daf13ee7444bba499932f83e7f90fd398f0bdd41cae581bd680349c::" providerId="AD" clId="Web-{2020BAED-2416-4AA1-E8B9-CCFCF97D8B8D}"/>
    <pc:docChg chg="addSld delSld modSld sldOrd modSection">
      <pc:chgData name="Guest User" userId="S::urn:spo:anon#aec263840daf13ee7444bba499932f83e7f90fd398f0bdd41cae581bd680349c::" providerId="AD" clId="Web-{2020BAED-2416-4AA1-E8B9-CCFCF97D8B8D}" dt="2020-06-29T07:33:07.231" v="1611" actId="1076"/>
      <pc:docMkLst>
        <pc:docMk/>
      </pc:docMkLst>
      <pc:sldChg chg="delSp delAnim">
        <pc:chgData name="Guest User" userId="S::urn:spo:anon#aec263840daf13ee7444bba499932f83e7f90fd398f0bdd41cae581bd680349c::" providerId="AD" clId="Web-{2020BAED-2416-4AA1-E8B9-CCFCF97D8B8D}" dt="2020-06-29T05:45:56.089" v="1"/>
        <pc:sldMkLst>
          <pc:docMk/>
          <pc:sldMk cId="1364017272" sldId="283"/>
        </pc:sldMkLst>
        <pc:picChg chg="del">
          <ac:chgData name="Guest User" userId="S::urn:spo:anon#aec263840daf13ee7444bba499932f83e7f90fd398f0bdd41cae581bd680349c::" providerId="AD" clId="Web-{2020BAED-2416-4AA1-E8B9-CCFCF97D8B8D}" dt="2020-06-29T05:45:56.089" v="1"/>
          <ac:picMkLst>
            <pc:docMk/>
            <pc:sldMk cId="1364017272" sldId="283"/>
            <ac:picMk id="4" creationId="{7229EDBA-00BA-6C4F-B464-D60E2C6F08A5}"/>
          </ac:picMkLst>
        </pc:picChg>
      </pc:sldChg>
      <pc:sldChg chg="modSp">
        <pc:chgData name="Guest User" userId="S::urn:spo:anon#aec263840daf13ee7444bba499932f83e7f90fd398f0bdd41cae581bd680349c::" providerId="AD" clId="Web-{2020BAED-2416-4AA1-E8B9-CCFCF97D8B8D}" dt="2020-06-29T07:24:36.030" v="1515"/>
        <pc:sldMkLst>
          <pc:docMk/>
          <pc:sldMk cId="553101573" sldId="284"/>
        </pc:sldMkLst>
        <pc:spChg chg="mod">
          <ac:chgData name="Guest User" userId="S::urn:spo:anon#aec263840daf13ee7444bba499932f83e7f90fd398f0bdd41cae581bd680349c::" providerId="AD" clId="Web-{2020BAED-2416-4AA1-E8B9-CCFCF97D8B8D}" dt="2020-06-29T07:24:36.030" v="1515"/>
          <ac:spMkLst>
            <pc:docMk/>
            <pc:sldMk cId="553101573" sldId="284"/>
            <ac:spMk id="2" creationId="{72CE045E-08D8-9C43-BB06-686A46B1D574}"/>
          </ac:spMkLst>
        </pc:spChg>
      </pc:sldChg>
      <pc:sldChg chg="modSp">
        <pc:chgData name="Guest User" userId="S::urn:spo:anon#aec263840daf13ee7444bba499932f83e7f90fd398f0bdd41cae581bd680349c::" providerId="AD" clId="Web-{2020BAED-2416-4AA1-E8B9-CCFCF97D8B8D}" dt="2020-06-29T07:29:01.622" v="1546" actId="1076"/>
        <pc:sldMkLst>
          <pc:docMk/>
          <pc:sldMk cId="589454196" sldId="285"/>
        </pc:sldMkLst>
        <pc:spChg chg="mod">
          <ac:chgData name="Guest User" userId="S::urn:spo:anon#aec263840daf13ee7444bba499932f83e7f90fd398f0bdd41cae581bd680349c::" providerId="AD" clId="Web-{2020BAED-2416-4AA1-E8B9-CCFCF97D8B8D}" dt="2020-06-29T07:27:56.544" v="1536" actId="20577"/>
          <ac:spMkLst>
            <pc:docMk/>
            <pc:sldMk cId="589454196" sldId="285"/>
            <ac:spMk id="16" creationId="{FFAFEE60-2B24-7D46-8A2F-1A76E3BB0390}"/>
          </ac:spMkLst>
        </pc:spChg>
        <pc:spChg chg="mod">
          <ac:chgData name="Guest User" userId="S::urn:spo:anon#aec263840daf13ee7444bba499932f83e7f90fd398f0bdd41cae581bd680349c::" providerId="AD" clId="Web-{2020BAED-2416-4AA1-E8B9-CCFCF97D8B8D}" dt="2020-06-29T07:28:43.622" v="1543" actId="14100"/>
          <ac:spMkLst>
            <pc:docMk/>
            <pc:sldMk cId="589454196" sldId="285"/>
            <ac:spMk id="17" creationId="{B17C8116-F81E-FD40-ACB5-41EC49D798E8}"/>
          </ac:spMkLst>
        </pc:spChg>
        <pc:spChg chg="mod">
          <ac:chgData name="Guest User" userId="S::urn:spo:anon#aec263840daf13ee7444bba499932f83e7f90fd398f0bdd41cae581bd680349c::" providerId="AD" clId="Web-{2020BAED-2416-4AA1-E8B9-CCFCF97D8B8D}" dt="2020-06-29T07:29:01.622" v="1546" actId="1076"/>
          <ac:spMkLst>
            <pc:docMk/>
            <pc:sldMk cId="589454196" sldId="285"/>
            <ac:spMk id="18" creationId="{39C9CC68-1843-504E-BCC0-9810E851E0C7}"/>
          </ac:spMkLst>
        </pc:spChg>
        <pc:grpChg chg="mod">
          <ac:chgData name="Guest User" userId="S::urn:spo:anon#aec263840daf13ee7444bba499932f83e7f90fd398f0bdd41cae581bd680349c::" providerId="AD" clId="Web-{2020BAED-2416-4AA1-E8B9-CCFCF97D8B8D}" dt="2020-06-29T07:28:52.154" v="1544" actId="1076"/>
          <ac:grpSpMkLst>
            <pc:docMk/>
            <pc:sldMk cId="589454196" sldId="285"/>
            <ac:grpSpMk id="21" creationId="{0AF82259-B9D9-6840-984E-DBCF46913560}"/>
          </ac:grpSpMkLst>
        </pc:grpChg>
      </pc:sldChg>
      <pc:sldChg chg="modSp">
        <pc:chgData name="Guest User" userId="S::urn:spo:anon#aec263840daf13ee7444bba499932f83e7f90fd398f0bdd41cae581bd680349c::" providerId="AD" clId="Web-{2020BAED-2416-4AA1-E8B9-CCFCF97D8B8D}" dt="2020-06-29T07:26:18.545" v="1530"/>
        <pc:sldMkLst>
          <pc:docMk/>
          <pc:sldMk cId="1251219082" sldId="287"/>
        </pc:sldMkLst>
        <pc:spChg chg="mod">
          <ac:chgData name="Guest User" userId="S::urn:spo:anon#aec263840daf13ee7444bba499932f83e7f90fd398f0bdd41cae581bd680349c::" providerId="AD" clId="Web-{2020BAED-2416-4AA1-E8B9-CCFCF97D8B8D}" dt="2020-06-29T07:26:00.357" v="1526"/>
          <ac:spMkLst>
            <pc:docMk/>
            <pc:sldMk cId="1251219082" sldId="287"/>
            <ac:spMk id="4" creationId="{7D6BE272-365A-9F40-8E5B-20C29CB7F32C}"/>
          </ac:spMkLst>
        </pc:spChg>
        <pc:spChg chg="mod">
          <ac:chgData name="Guest User" userId="S::urn:spo:anon#aec263840daf13ee7444bba499932f83e7f90fd398f0bdd41cae581bd680349c::" providerId="AD" clId="Web-{2020BAED-2416-4AA1-E8B9-CCFCF97D8B8D}" dt="2020-06-29T07:26:10.170" v="1528"/>
          <ac:spMkLst>
            <pc:docMk/>
            <pc:sldMk cId="1251219082" sldId="287"/>
            <ac:spMk id="75" creationId="{93138E07-8365-484D-8B85-927A74A690C2}"/>
          </ac:spMkLst>
        </pc:spChg>
        <pc:spChg chg="mod">
          <ac:chgData name="Guest User" userId="S::urn:spo:anon#aec263840daf13ee7444bba499932f83e7f90fd398f0bdd41cae581bd680349c::" providerId="AD" clId="Web-{2020BAED-2416-4AA1-E8B9-CCFCF97D8B8D}" dt="2020-06-29T07:26:18.545" v="1530"/>
          <ac:spMkLst>
            <pc:docMk/>
            <pc:sldMk cId="1251219082" sldId="287"/>
            <ac:spMk id="76" creationId="{CE78139C-DC28-E947-A2BC-DD99FF460E1D}"/>
          </ac:spMkLst>
        </pc:spChg>
      </pc:sldChg>
      <pc:sldChg chg="addSp delSp modSp">
        <pc:chgData name="Guest User" userId="S::urn:spo:anon#aec263840daf13ee7444bba499932f83e7f90fd398f0bdd41cae581bd680349c::" providerId="AD" clId="Web-{2020BAED-2416-4AA1-E8B9-CCFCF97D8B8D}" dt="2020-06-29T07:16:14.359" v="1460"/>
        <pc:sldMkLst>
          <pc:docMk/>
          <pc:sldMk cId="1337619324" sldId="290"/>
        </pc:sldMkLst>
        <pc:spChg chg="mod">
          <ac:chgData name="Guest User" userId="S::urn:spo:anon#aec263840daf13ee7444bba499932f83e7f90fd398f0bdd41cae581bd680349c::" providerId="AD" clId="Web-{2020BAED-2416-4AA1-E8B9-CCFCF97D8B8D}" dt="2020-06-29T06:55:48.097" v="1282" actId="1076"/>
          <ac:spMkLst>
            <pc:docMk/>
            <pc:sldMk cId="1337619324" sldId="290"/>
            <ac:spMk id="21" creationId="{BC69004A-53C3-9647-A3C1-657131140C9E}"/>
          </ac:spMkLst>
        </pc:spChg>
        <pc:spChg chg="mod">
          <ac:chgData name="Guest User" userId="S::urn:spo:anon#aec263840daf13ee7444bba499932f83e7f90fd398f0bdd41cae581bd680349c::" providerId="AD" clId="Web-{2020BAED-2416-4AA1-E8B9-CCFCF97D8B8D}" dt="2020-06-29T06:51:12.426" v="1268" actId="1076"/>
          <ac:spMkLst>
            <pc:docMk/>
            <pc:sldMk cId="1337619324" sldId="290"/>
            <ac:spMk id="23" creationId="{7125C7F0-4404-0441-9958-8393980408D2}"/>
          </ac:spMkLst>
        </pc:spChg>
        <pc:spChg chg="mod">
          <ac:chgData name="Guest User" userId="S::urn:spo:anon#aec263840daf13ee7444bba499932f83e7f90fd398f0bdd41cae581bd680349c::" providerId="AD" clId="Web-{2020BAED-2416-4AA1-E8B9-CCFCF97D8B8D}" dt="2020-06-29T06:46:56.896" v="1229" actId="1076"/>
          <ac:spMkLst>
            <pc:docMk/>
            <pc:sldMk cId="1337619324" sldId="290"/>
            <ac:spMk id="25" creationId="{A8F7A88C-36E7-2C40-8229-A5242B8D0A13}"/>
          </ac:spMkLst>
        </pc:spChg>
        <pc:spChg chg="mod">
          <ac:chgData name="Guest User" userId="S::urn:spo:anon#aec263840daf13ee7444bba499932f83e7f90fd398f0bdd41cae581bd680349c::" providerId="AD" clId="Web-{2020BAED-2416-4AA1-E8B9-CCFCF97D8B8D}" dt="2020-06-29T06:49:33.442" v="1251" actId="1076"/>
          <ac:spMkLst>
            <pc:docMk/>
            <pc:sldMk cId="1337619324" sldId="290"/>
            <ac:spMk id="32" creationId="{82CAA70B-35DA-C248-8E78-B106FAF44183}"/>
          </ac:spMkLst>
        </pc:spChg>
        <pc:spChg chg="add mod ord topLvl">
          <ac:chgData name="Guest User" userId="S::urn:spo:anon#aec263840daf13ee7444bba499932f83e7f90fd398f0bdd41cae581bd680349c::" providerId="AD" clId="Web-{2020BAED-2416-4AA1-E8B9-CCFCF97D8B8D}" dt="2020-06-29T06:48:33.224" v="1244"/>
          <ac:spMkLst>
            <pc:docMk/>
            <pc:sldMk cId="1337619324" sldId="290"/>
            <ac:spMk id="64" creationId="{FA9A8B98-DA7E-4549-975A-54C46B1A56D6}"/>
          </ac:spMkLst>
        </pc:spChg>
        <pc:spChg chg="add del mod topLvl">
          <ac:chgData name="Guest User" userId="S::urn:spo:anon#aec263840daf13ee7444bba499932f83e7f90fd398f0bdd41cae581bd680349c::" providerId="AD" clId="Web-{2020BAED-2416-4AA1-E8B9-CCFCF97D8B8D}" dt="2020-06-29T06:56:07.113" v="1287"/>
          <ac:spMkLst>
            <pc:docMk/>
            <pc:sldMk cId="1337619324" sldId="290"/>
            <ac:spMk id="74" creationId="{B40DDF61-44BA-4BBD-B9BF-07AB5A6D6F65}"/>
          </ac:spMkLst>
        </pc:spChg>
        <pc:spChg chg="mod">
          <ac:chgData name="Guest User" userId="S::urn:spo:anon#aec263840daf13ee7444bba499932f83e7f90fd398f0bdd41cae581bd680349c::" providerId="AD" clId="Web-{2020BAED-2416-4AA1-E8B9-CCFCF97D8B8D}" dt="2020-06-29T07:00:18.581" v="1373" actId="14100"/>
          <ac:spMkLst>
            <pc:docMk/>
            <pc:sldMk cId="1337619324" sldId="290"/>
            <ac:spMk id="79" creationId="{F3D84DDB-9FA3-1B40-AD8D-82153FA1704D}"/>
          </ac:spMkLst>
        </pc:spChg>
        <pc:spChg chg="mod">
          <ac:chgData name="Guest User" userId="S::urn:spo:anon#aec263840daf13ee7444bba499932f83e7f90fd398f0bdd41cae581bd680349c::" providerId="AD" clId="Web-{2020BAED-2416-4AA1-E8B9-CCFCF97D8B8D}" dt="2020-06-29T07:15:46.781" v="1456" actId="1076"/>
          <ac:spMkLst>
            <pc:docMk/>
            <pc:sldMk cId="1337619324" sldId="290"/>
            <ac:spMk id="422" creationId="{A20356E2-5CCB-924F-962A-043B873503F8}"/>
          </ac:spMkLst>
        </pc:spChg>
        <pc:spChg chg="del mod">
          <ac:chgData name="Guest User" userId="S::urn:spo:anon#aec263840daf13ee7444bba499932f83e7f90fd398f0bdd41cae581bd680349c::" providerId="AD" clId="Web-{2020BAED-2416-4AA1-E8B9-CCFCF97D8B8D}" dt="2020-06-29T07:14:59.797" v="1439"/>
          <ac:spMkLst>
            <pc:docMk/>
            <pc:sldMk cId="1337619324" sldId="290"/>
            <ac:spMk id="424" creationId="{8CFFEE7F-A1CA-B847-A43B-1A2C85BDD69E}"/>
          </ac:spMkLst>
        </pc:spChg>
        <pc:grpChg chg="add del">
          <ac:chgData name="Guest User" userId="S::urn:spo:anon#aec263840daf13ee7444bba499932f83e7f90fd398f0bdd41cae581bd680349c::" providerId="AD" clId="Web-{2020BAED-2416-4AA1-E8B9-CCFCF97D8B8D}" dt="2020-06-29T06:48:33.224" v="1244"/>
          <ac:grpSpMkLst>
            <pc:docMk/>
            <pc:sldMk cId="1337619324" sldId="290"/>
            <ac:grpSpMk id="9" creationId="{C3194B9A-61BB-4E92-82CA-B619F8D813C8}"/>
          </ac:grpSpMkLst>
        </pc:grpChg>
        <pc:grpChg chg="add del mod">
          <ac:chgData name="Guest User" userId="S::urn:spo:anon#aec263840daf13ee7444bba499932f83e7f90fd398f0bdd41cae581bd680349c::" providerId="AD" clId="Web-{2020BAED-2416-4AA1-E8B9-CCFCF97D8B8D}" dt="2020-06-29T06:54:49.972" v="1279"/>
          <ac:grpSpMkLst>
            <pc:docMk/>
            <pc:sldMk cId="1337619324" sldId="290"/>
            <ac:grpSpMk id="10" creationId="{CA37A11B-3ECD-42D0-B48E-3974A0F321D5}"/>
          </ac:grpSpMkLst>
        </pc:grpChg>
        <pc:grpChg chg="add mod">
          <ac:chgData name="Guest User" userId="S::urn:spo:anon#aec263840daf13ee7444bba499932f83e7f90fd398f0bdd41cae581bd680349c::" providerId="AD" clId="Web-{2020BAED-2416-4AA1-E8B9-CCFCF97D8B8D}" dt="2020-06-29T06:49:59.833" v="1254" actId="1076"/>
          <ac:grpSpMkLst>
            <pc:docMk/>
            <pc:sldMk cId="1337619324" sldId="290"/>
            <ac:grpSpMk id="11" creationId="{0B80DE8F-51EC-475F-901F-EDD07CCB9D0C}"/>
          </ac:grpSpMkLst>
        </pc:grpChg>
        <pc:grpChg chg="add mod">
          <ac:chgData name="Guest User" userId="S::urn:spo:anon#aec263840daf13ee7444bba499932f83e7f90fd398f0bdd41cae581bd680349c::" providerId="AD" clId="Web-{2020BAED-2416-4AA1-E8B9-CCFCF97D8B8D}" dt="2020-06-29T06:50:22.551" v="1259" actId="1076"/>
          <ac:grpSpMkLst>
            <pc:docMk/>
            <pc:sldMk cId="1337619324" sldId="290"/>
            <ac:grpSpMk id="12" creationId="{F90ACF4A-9070-4B7A-8435-6DA6C325647A}"/>
          </ac:grpSpMkLst>
        </pc:grpChg>
        <pc:grpChg chg="add mod">
          <ac:chgData name="Guest User" userId="S::urn:spo:anon#aec263840daf13ee7444bba499932f83e7f90fd398f0bdd41cae581bd680349c::" providerId="AD" clId="Web-{2020BAED-2416-4AA1-E8B9-CCFCF97D8B8D}" dt="2020-06-29T06:50:14.270" v="1258" actId="1076"/>
          <ac:grpSpMkLst>
            <pc:docMk/>
            <pc:sldMk cId="1337619324" sldId="290"/>
            <ac:grpSpMk id="13" creationId="{6F261E4F-6A3E-4871-80EF-66B9AB0632AF}"/>
          </ac:grpSpMkLst>
        </pc:grpChg>
        <pc:grpChg chg="add mod">
          <ac:chgData name="Guest User" userId="S::urn:spo:anon#aec263840daf13ee7444bba499932f83e7f90fd398f0bdd41cae581bd680349c::" providerId="AD" clId="Web-{2020BAED-2416-4AA1-E8B9-CCFCF97D8B8D}" dt="2020-06-29T07:05:13.627" v="1376" actId="1076"/>
          <ac:grpSpMkLst>
            <pc:docMk/>
            <pc:sldMk cId="1337619324" sldId="290"/>
            <ac:grpSpMk id="14" creationId="{11D0E5D8-F0A6-4C74-89A8-A52B7A244A01}"/>
          </ac:grpSpMkLst>
        </pc:grpChg>
        <pc:grpChg chg="add del">
          <ac:chgData name="Guest User" userId="S::urn:spo:anon#aec263840daf13ee7444bba499932f83e7f90fd398f0bdd41cae581bd680349c::" providerId="AD" clId="Web-{2020BAED-2416-4AA1-E8B9-CCFCF97D8B8D}" dt="2020-06-29T06:55:59.691" v="1284"/>
          <ac:grpSpMkLst>
            <pc:docMk/>
            <pc:sldMk cId="1337619324" sldId="290"/>
            <ac:grpSpMk id="71" creationId="{095933B1-26A2-4DC9-9969-D035821457EC}"/>
          </ac:grpSpMkLst>
        </pc:grpChg>
        <pc:picChg chg="add del mod">
          <ac:chgData name="Guest User" userId="S::urn:spo:anon#aec263840daf13ee7444bba499932f83e7f90fd398f0bdd41cae581bd680349c::" providerId="AD" clId="Web-{2020BAED-2416-4AA1-E8B9-CCFCF97D8B8D}" dt="2020-06-29T06:37:10.960" v="1170"/>
          <ac:picMkLst>
            <pc:docMk/>
            <pc:sldMk cId="1337619324" sldId="290"/>
            <ac:picMk id="3" creationId="{B2E06991-3763-48B5-9EB5-88288CA04202}"/>
          </ac:picMkLst>
        </pc:picChg>
        <pc:picChg chg="add del mod">
          <ac:chgData name="Guest User" userId="S::urn:spo:anon#aec263840daf13ee7444bba499932f83e7f90fd398f0bdd41cae581bd680349c::" providerId="AD" clId="Web-{2020BAED-2416-4AA1-E8B9-CCFCF97D8B8D}" dt="2020-06-29T06:38:20.397" v="1174"/>
          <ac:picMkLst>
            <pc:docMk/>
            <pc:sldMk cId="1337619324" sldId="290"/>
            <ac:picMk id="4" creationId="{4CB08FB8-4C21-4623-B85E-893F04FB5895}"/>
          </ac:picMkLst>
        </pc:picChg>
        <pc:picChg chg="add del mod">
          <ac:chgData name="Guest User" userId="S::urn:spo:anon#aec263840daf13ee7444bba499932f83e7f90fd398f0bdd41cae581bd680349c::" providerId="AD" clId="Web-{2020BAED-2416-4AA1-E8B9-CCFCF97D8B8D}" dt="2020-06-29T06:39:17.756" v="1178"/>
          <ac:picMkLst>
            <pc:docMk/>
            <pc:sldMk cId="1337619324" sldId="290"/>
            <ac:picMk id="5" creationId="{C09E2A10-CE48-44BE-9811-0070FA77053F}"/>
          </ac:picMkLst>
        </pc:picChg>
        <pc:picChg chg="add del mod modCrop">
          <ac:chgData name="Guest User" userId="S::urn:spo:anon#aec263840daf13ee7444bba499932f83e7f90fd398f0bdd41cae581bd680349c::" providerId="AD" clId="Web-{2020BAED-2416-4AA1-E8B9-CCFCF97D8B8D}" dt="2020-06-29T06:44:17.318" v="1207"/>
          <ac:picMkLst>
            <pc:docMk/>
            <pc:sldMk cId="1337619324" sldId="290"/>
            <ac:picMk id="6" creationId="{3C3C8A70-5BAE-45EE-86FB-BA2121010E7C}"/>
          </ac:picMkLst>
        </pc:picChg>
        <pc:picChg chg="add mod topLvl">
          <ac:chgData name="Guest User" userId="S::urn:spo:anon#aec263840daf13ee7444bba499932f83e7f90fd398f0bdd41cae581bd680349c::" providerId="AD" clId="Web-{2020BAED-2416-4AA1-E8B9-CCFCF97D8B8D}" dt="2020-06-29T06:53:33.816" v="1278" actId="1076"/>
          <ac:picMkLst>
            <pc:docMk/>
            <pc:sldMk cId="1337619324" sldId="290"/>
            <ac:picMk id="8" creationId="{DB27D3A9-3CB2-4844-82E2-C3753FBA99C7}"/>
          </ac:picMkLst>
        </pc:picChg>
        <pc:picChg chg="mod">
          <ac:chgData name="Guest User" userId="S::urn:spo:anon#aec263840daf13ee7444bba499932f83e7f90fd398f0bdd41cae581bd680349c::" providerId="AD" clId="Web-{2020BAED-2416-4AA1-E8B9-CCFCF97D8B8D}" dt="2020-06-29T07:05:08.236" v="1374" actId="1076"/>
          <ac:picMkLst>
            <pc:docMk/>
            <pc:sldMk cId="1337619324" sldId="290"/>
            <ac:picMk id="73" creationId="{0A6D20E7-1E5E-6A47-A356-64E693757545}"/>
          </ac:picMkLst>
        </pc:picChg>
        <pc:picChg chg="add mod topLvl">
          <ac:chgData name="Guest User" userId="S::urn:spo:anon#aec263840daf13ee7444bba499932f83e7f90fd398f0bdd41cae581bd680349c::" providerId="AD" clId="Web-{2020BAED-2416-4AA1-E8B9-CCFCF97D8B8D}" dt="2020-06-29T06:57:03.425" v="1291" actId="1076"/>
          <ac:picMkLst>
            <pc:docMk/>
            <pc:sldMk cId="1337619324" sldId="290"/>
            <ac:picMk id="76" creationId="{CADA5C85-6644-4996-8B29-6698BA0D2FCD}"/>
          </ac:picMkLst>
        </pc:picChg>
        <pc:picChg chg="mod">
          <ac:chgData name="Guest User" userId="S::urn:spo:anon#aec263840daf13ee7444bba499932f83e7f90fd398f0bdd41cae581bd680349c::" providerId="AD" clId="Web-{2020BAED-2416-4AA1-E8B9-CCFCF97D8B8D}" dt="2020-06-29T06:46:56.944" v="1230" actId="1076"/>
          <ac:picMkLst>
            <pc:docMk/>
            <pc:sldMk cId="1337619324" sldId="290"/>
            <ac:picMk id="394" creationId="{3605270F-86CF-DF41-98D0-E539E80B076E}"/>
          </ac:picMkLst>
        </pc:picChg>
        <pc:picChg chg="mod">
          <ac:chgData name="Guest User" userId="S::urn:spo:anon#aec263840daf13ee7444bba499932f83e7f90fd398f0bdd41cae581bd680349c::" providerId="AD" clId="Web-{2020BAED-2416-4AA1-E8B9-CCFCF97D8B8D}" dt="2020-06-29T07:05:26.595" v="1379" actId="1076"/>
          <ac:picMkLst>
            <pc:docMk/>
            <pc:sldMk cId="1337619324" sldId="290"/>
            <ac:picMk id="395" creationId="{0716CEFE-0BEB-AA40-8F2E-7470AF348769}"/>
          </ac:picMkLst>
        </pc:picChg>
        <pc:picChg chg="mod">
          <ac:chgData name="Guest User" userId="S::urn:spo:anon#aec263840daf13ee7444bba499932f83e7f90fd398f0bdd41cae581bd680349c::" providerId="AD" clId="Web-{2020BAED-2416-4AA1-E8B9-CCFCF97D8B8D}" dt="2020-06-29T06:53:18.598" v="1276" actId="1076"/>
          <ac:picMkLst>
            <pc:docMk/>
            <pc:sldMk cId="1337619324" sldId="290"/>
            <ac:picMk id="397" creationId="{552DC0AE-B8E9-2F42-BEBE-E1037B6BD286}"/>
          </ac:picMkLst>
        </pc:picChg>
        <pc:picChg chg="mod">
          <ac:chgData name="Guest User" userId="S::urn:spo:anon#aec263840daf13ee7444bba499932f83e7f90fd398f0bdd41cae581bd680349c::" providerId="AD" clId="Web-{2020BAED-2416-4AA1-E8B9-CCFCF97D8B8D}" dt="2020-06-29T07:05:17.189" v="1377" actId="1076"/>
          <ac:picMkLst>
            <pc:docMk/>
            <pc:sldMk cId="1337619324" sldId="290"/>
            <ac:picMk id="402" creationId="{58F781CC-401D-774E-A0CA-F3C5937C3201}"/>
          </ac:picMkLst>
        </pc:picChg>
        <pc:picChg chg="mod">
          <ac:chgData name="Guest User" userId="S::urn:spo:anon#aec263840daf13ee7444bba499932f83e7f90fd398f0bdd41cae581bd680349c::" providerId="AD" clId="Web-{2020BAED-2416-4AA1-E8B9-CCFCF97D8B8D}" dt="2020-06-29T06:52:50.426" v="1272" actId="1076"/>
          <ac:picMkLst>
            <pc:docMk/>
            <pc:sldMk cId="1337619324" sldId="290"/>
            <ac:picMk id="403" creationId="{04368ACB-EC27-0D45-B41F-35773CA8F042}"/>
          </ac:picMkLst>
        </pc:picChg>
        <pc:picChg chg="mod">
          <ac:chgData name="Guest User" userId="S::urn:spo:anon#aec263840daf13ee7444bba499932f83e7f90fd398f0bdd41cae581bd680349c::" providerId="AD" clId="Web-{2020BAED-2416-4AA1-E8B9-CCFCF97D8B8D}" dt="2020-06-29T06:51:38.223" v="1271" actId="1076"/>
          <ac:picMkLst>
            <pc:docMk/>
            <pc:sldMk cId="1337619324" sldId="290"/>
            <ac:picMk id="416" creationId="{C31479E6-F7AF-4B4C-83EF-B9348D63B909}"/>
          </ac:picMkLst>
        </pc:picChg>
        <pc:picChg chg="mod">
          <ac:chgData name="Guest User" userId="S::urn:spo:anon#aec263840daf13ee7444bba499932f83e7f90fd398f0bdd41cae581bd680349c::" providerId="AD" clId="Web-{2020BAED-2416-4AA1-E8B9-CCFCF97D8B8D}" dt="2020-06-29T06:50:02.755" v="1256" actId="1076"/>
          <ac:picMkLst>
            <pc:docMk/>
            <pc:sldMk cId="1337619324" sldId="290"/>
            <ac:picMk id="420" creationId="{A212E55F-EC61-8E4C-A2CC-2DA7AF58EBA5}"/>
          </ac:picMkLst>
        </pc:picChg>
        <pc:picChg chg="mod">
          <ac:chgData name="Guest User" userId="S::urn:spo:anon#aec263840daf13ee7444bba499932f83e7f90fd398f0bdd41cae581bd680349c::" providerId="AD" clId="Web-{2020BAED-2416-4AA1-E8B9-CCFCF97D8B8D}" dt="2020-06-29T06:53:12.723" v="1275" actId="1076"/>
          <ac:picMkLst>
            <pc:docMk/>
            <pc:sldMk cId="1337619324" sldId="290"/>
            <ac:picMk id="421" creationId="{B4703B09-B07F-714D-9273-CC04ED027040}"/>
          </ac:picMkLst>
        </pc:picChg>
        <pc:cxnChg chg="mod">
          <ac:chgData name="Guest User" userId="S::urn:spo:anon#aec263840daf13ee7444bba499932f83e7f90fd398f0bdd41cae581bd680349c::" providerId="AD" clId="Web-{2020BAED-2416-4AA1-E8B9-CCFCF97D8B8D}" dt="2020-06-29T06:50:14.270" v="1258" actId="1076"/>
          <ac:cxnSpMkLst>
            <pc:docMk/>
            <pc:sldMk cId="1337619324" sldId="290"/>
            <ac:cxnSpMk id="54" creationId="{E2F4029F-F565-0C41-B5F0-85C196C5074F}"/>
          </ac:cxnSpMkLst>
        </pc:cxnChg>
        <pc:cxnChg chg="mod">
          <ac:chgData name="Guest User" userId="S::urn:spo:anon#aec263840daf13ee7444bba499932f83e7f90fd398f0bdd41cae581bd680349c::" providerId="AD" clId="Web-{2020BAED-2416-4AA1-E8B9-CCFCF97D8B8D}" dt="2020-06-29T06:50:14.270" v="1258" actId="1076"/>
          <ac:cxnSpMkLst>
            <pc:docMk/>
            <pc:sldMk cId="1337619324" sldId="290"/>
            <ac:cxnSpMk id="57" creationId="{5493D038-6687-4F4A-815B-2F9FD75C2AC7}"/>
          </ac:cxnSpMkLst>
        </pc:cxnChg>
        <pc:cxnChg chg="mod">
          <ac:chgData name="Guest User" userId="S::urn:spo:anon#aec263840daf13ee7444bba499932f83e7f90fd398f0bdd41cae581bd680349c::" providerId="AD" clId="Web-{2020BAED-2416-4AA1-E8B9-CCFCF97D8B8D}" dt="2020-06-29T07:16:06.062" v="1459" actId="14100"/>
          <ac:cxnSpMkLst>
            <pc:docMk/>
            <pc:sldMk cId="1337619324" sldId="290"/>
            <ac:cxnSpMk id="63" creationId="{A8A6829D-A703-0244-BC0D-DBB650F79CFC}"/>
          </ac:cxnSpMkLst>
        </pc:cxnChg>
        <pc:cxnChg chg="mod">
          <ac:chgData name="Guest User" userId="S::urn:spo:anon#aec263840daf13ee7444bba499932f83e7f90fd398f0bdd41cae581bd680349c::" providerId="AD" clId="Web-{2020BAED-2416-4AA1-E8B9-CCFCF97D8B8D}" dt="2020-06-29T07:15:57.328" v="1457" actId="14100"/>
          <ac:cxnSpMkLst>
            <pc:docMk/>
            <pc:sldMk cId="1337619324" sldId="290"/>
            <ac:cxnSpMk id="66" creationId="{846B0128-462F-D047-924D-D7CFA311EBC4}"/>
          </ac:cxnSpMkLst>
        </pc:cxnChg>
        <pc:cxnChg chg="mod">
          <ac:chgData name="Guest User" userId="S::urn:spo:anon#aec263840daf13ee7444bba499932f83e7f90fd398f0bdd41cae581bd680349c::" providerId="AD" clId="Web-{2020BAED-2416-4AA1-E8B9-CCFCF97D8B8D}" dt="2020-06-29T06:49:59.833" v="1254" actId="1076"/>
          <ac:cxnSpMkLst>
            <pc:docMk/>
            <pc:sldMk cId="1337619324" sldId="290"/>
            <ac:cxnSpMk id="72" creationId="{F8BFC557-9C07-4B4D-A1AD-F5CA151BD44D}"/>
          </ac:cxnSpMkLst>
        </pc:cxnChg>
        <pc:cxnChg chg="mod">
          <ac:chgData name="Guest User" userId="S::urn:spo:anon#aec263840daf13ee7444bba499932f83e7f90fd398f0bdd41cae581bd680349c::" providerId="AD" clId="Web-{2020BAED-2416-4AA1-E8B9-CCFCF97D8B8D}" dt="2020-06-29T06:55:48.097" v="1282" actId="1076"/>
          <ac:cxnSpMkLst>
            <pc:docMk/>
            <pc:sldMk cId="1337619324" sldId="290"/>
            <ac:cxnSpMk id="75" creationId="{E97C1A57-A087-EB4B-8E9D-BA9AF3255043}"/>
          </ac:cxnSpMkLst>
        </pc:cxnChg>
        <pc:cxnChg chg="mod">
          <ac:chgData name="Guest User" userId="S::urn:spo:anon#aec263840daf13ee7444bba499932f83e7f90fd398f0bdd41cae581bd680349c::" providerId="AD" clId="Web-{2020BAED-2416-4AA1-E8B9-CCFCF97D8B8D}" dt="2020-06-29T06:46:56.896" v="1229" actId="1076"/>
          <ac:cxnSpMkLst>
            <pc:docMk/>
            <pc:sldMk cId="1337619324" sldId="290"/>
            <ac:cxnSpMk id="78" creationId="{D0408A8B-0802-3645-BA4C-CC0D458F70DD}"/>
          </ac:cxnSpMkLst>
        </pc:cxnChg>
        <pc:cxnChg chg="mod">
          <ac:chgData name="Guest User" userId="S::urn:spo:anon#aec263840daf13ee7444bba499932f83e7f90fd398f0bdd41cae581bd680349c::" providerId="AD" clId="Web-{2020BAED-2416-4AA1-E8B9-CCFCF97D8B8D}" dt="2020-06-29T06:55:48.097" v="1282" actId="1076"/>
          <ac:cxnSpMkLst>
            <pc:docMk/>
            <pc:sldMk cId="1337619324" sldId="290"/>
            <ac:cxnSpMk id="85" creationId="{5E1CF1A1-206B-974A-A770-A35FD1E711D7}"/>
          </ac:cxnSpMkLst>
        </pc:cxnChg>
        <pc:cxnChg chg="mod">
          <ac:chgData name="Guest User" userId="S::urn:spo:anon#aec263840daf13ee7444bba499932f83e7f90fd398f0bdd41cae581bd680349c::" providerId="AD" clId="Web-{2020BAED-2416-4AA1-E8B9-CCFCF97D8B8D}" dt="2020-06-29T06:46:56.896" v="1229" actId="1076"/>
          <ac:cxnSpMkLst>
            <pc:docMk/>
            <pc:sldMk cId="1337619324" sldId="290"/>
            <ac:cxnSpMk id="88" creationId="{0F867044-71E2-3B47-9548-90F8AFA5DC86}"/>
          </ac:cxnSpMkLst>
        </pc:cxnChg>
        <pc:cxnChg chg="mod">
          <ac:chgData name="Guest User" userId="S::urn:spo:anon#aec263840daf13ee7444bba499932f83e7f90fd398f0bdd41cae581bd680349c::" providerId="AD" clId="Web-{2020BAED-2416-4AA1-E8B9-CCFCF97D8B8D}" dt="2020-06-29T06:49:59.833" v="1254" actId="1076"/>
          <ac:cxnSpMkLst>
            <pc:docMk/>
            <pc:sldMk cId="1337619324" sldId="290"/>
            <ac:cxnSpMk id="97" creationId="{1AB62117-A5B5-5B47-B7F9-17D18D0B8DFF}"/>
          </ac:cxnSpMkLst>
        </pc:cxnChg>
        <pc:cxnChg chg="del mod">
          <ac:chgData name="Guest User" userId="S::urn:spo:anon#aec263840daf13ee7444bba499932f83e7f90fd398f0bdd41cae581bd680349c::" providerId="AD" clId="Web-{2020BAED-2416-4AA1-E8B9-CCFCF97D8B8D}" dt="2020-06-29T07:16:14.359" v="1460"/>
          <ac:cxnSpMkLst>
            <pc:docMk/>
            <pc:sldMk cId="1337619324" sldId="290"/>
            <ac:cxnSpMk id="100" creationId="{DAE2EACC-9307-CE4A-9F5C-4A5EE9BEC78D}"/>
          </ac:cxnSpMkLst>
        </pc:cxnChg>
        <pc:cxnChg chg="mod">
          <ac:chgData name="Guest User" userId="S::urn:spo:anon#aec263840daf13ee7444bba499932f83e7f90fd398f0bdd41cae581bd680349c::" providerId="AD" clId="Web-{2020BAED-2416-4AA1-E8B9-CCFCF97D8B8D}" dt="2020-06-29T06:55:48.097" v="1282" actId="1076"/>
          <ac:cxnSpMkLst>
            <pc:docMk/>
            <pc:sldMk cId="1337619324" sldId="290"/>
            <ac:cxnSpMk id="107" creationId="{908D4549-F208-ED41-9C2F-ABE39D175D78}"/>
          </ac:cxnSpMkLst>
        </pc:cxnChg>
        <pc:cxnChg chg="mod">
          <ac:chgData name="Guest User" userId="S::urn:spo:anon#aec263840daf13ee7444bba499932f83e7f90fd398f0bdd41cae581bd680349c::" providerId="AD" clId="Web-{2020BAED-2416-4AA1-E8B9-CCFCF97D8B8D}" dt="2020-06-29T06:55:48.097" v="1282" actId="1076"/>
          <ac:cxnSpMkLst>
            <pc:docMk/>
            <pc:sldMk cId="1337619324" sldId="290"/>
            <ac:cxnSpMk id="112" creationId="{3F5D18EB-D649-524E-9362-5F2DA48EADBD}"/>
          </ac:cxnSpMkLst>
        </pc:cxnChg>
        <pc:cxnChg chg="mod">
          <ac:chgData name="Guest User" userId="S::urn:spo:anon#aec263840daf13ee7444bba499932f83e7f90fd398f0bdd41cae581bd680349c::" providerId="AD" clId="Web-{2020BAED-2416-4AA1-E8B9-CCFCF97D8B8D}" dt="2020-06-29T06:55:48.097" v="1282" actId="1076"/>
          <ac:cxnSpMkLst>
            <pc:docMk/>
            <pc:sldMk cId="1337619324" sldId="290"/>
            <ac:cxnSpMk id="115" creationId="{2BEA353F-A726-CF40-BF16-C4DA94FDCA1F}"/>
          </ac:cxnSpMkLst>
        </pc:cxnChg>
        <pc:cxnChg chg="mod">
          <ac:chgData name="Guest User" userId="S::urn:spo:anon#aec263840daf13ee7444bba499932f83e7f90fd398f0bdd41cae581bd680349c::" providerId="AD" clId="Web-{2020BAED-2416-4AA1-E8B9-CCFCF97D8B8D}" dt="2020-06-29T06:55:48.097" v="1282" actId="1076"/>
          <ac:cxnSpMkLst>
            <pc:docMk/>
            <pc:sldMk cId="1337619324" sldId="290"/>
            <ac:cxnSpMk id="135" creationId="{CA2FCA4F-8C48-AC4C-A43B-380D49A7194E}"/>
          </ac:cxnSpMkLst>
        </pc:cxnChg>
        <pc:cxnChg chg="mod">
          <ac:chgData name="Guest User" userId="S::urn:spo:anon#aec263840daf13ee7444bba499932f83e7f90fd398f0bdd41cae581bd680349c::" providerId="AD" clId="Web-{2020BAED-2416-4AA1-E8B9-CCFCF97D8B8D}" dt="2020-06-29T06:55:48.097" v="1282" actId="1076"/>
          <ac:cxnSpMkLst>
            <pc:docMk/>
            <pc:sldMk cId="1337619324" sldId="290"/>
            <ac:cxnSpMk id="152" creationId="{311903BD-70E1-0E44-8685-A7FEDB174255}"/>
          </ac:cxnSpMkLst>
        </pc:cxnChg>
      </pc:sldChg>
      <pc:sldChg chg="modSp">
        <pc:chgData name="Guest User" userId="S::urn:spo:anon#aec263840daf13ee7444bba499932f83e7f90fd398f0bdd41cae581bd680349c::" providerId="AD" clId="Web-{2020BAED-2416-4AA1-E8B9-CCFCF97D8B8D}" dt="2020-06-29T07:22:33.155" v="1508" actId="1076"/>
        <pc:sldMkLst>
          <pc:docMk/>
          <pc:sldMk cId="4039708455" sldId="292"/>
        </pc:sldMkLst>
        <pc:spChg chg="mod">
          <ac:chgData name="Guest User" userId="S::urn:spo:anon#aec263840daf13ee7444bba499932f83e7f90fd398f0bdd41cae581bd680349c::" providerId="AD" clId="Web-{2020BAED-2416-4AA1-E8B9-CCFCF97D8B8D}" dt="2020-06-29T07:19:01.937" v="1469" actId="20577"/>
          <ac:spMkLst>
            <pc:docMk/>
            <pc:sldMk cId="4039708455" sldId="292"/>
            <ac:spMk id="2" creationId="{37E645C1-96F3-9943-A9EC-531B5355AD5E}"/>
          </ac:spMkLst>
        </pc:spChg>
        <pc:spChg chg="mod">
          <ac:chgData name="Guest User" userId="S::urn:spo:anon#aec263840daf13ee7444bba499932f83e7f90fd398f0bdd41cae581bd680349c::" providerId="AD" clId="Web-{2020BAED-2416-4AA1-E8B9-CCFCF97D8B8D}" dt="2020-06-29T07:21:29.811" v="1492" actId="1076"/>
          <ac:spMkLst>
            <pc:docMk/>
            <pc:sldMk cId="4039708455" sldId="292"/>
            <ac:spMk id="9" creationId="{8031CC87-9B5E-3940-BE43-4C3A2F24891C}"/>
          </ac:spMkLst>
        </pc:spChg>
        <pc:spChg chg="mod">
          <ac:chgData name="Guest User" userId="S::urn:spo:anon#aec263840daf13ee7444bba499932f83e7f90fd398f0bdd41cae581bd680349c::" providerId="AD" clId="Web-{2020BAED-2416-4AA1-E8B9-CCFCF97D8B8D}" dt="2020-06-29T07:22:20.217" v="1505" actId="1076"/>
          <ac:spMkLst>
            <pc:docMk/>
            <pc:sldMk cId="4039708455" sldId="292"/>
            <ac:spMk id="10" creationId="{C96DE264-64C6-9C4C-9403-6DCDC9753B77}"/>
          </ac:spMkLst>
        </pc:spChg>
        <pc:spChg chg="mod">
          <ac:chgData name="Guest User" userId="S::urn:spo:anon#aec263840daf13ee7444bba499932f83e7f90fd398f0bdd41cae581bd680349c::" providerId="AD" clId="Web-{2020BAED-2416-4AA1-E8B9-CCFCF97D8B8D}" dt="2020-06-29T07:22:33.155" v="1508" actId="1076"/>
          <ac:spMkLst>
            <pc:docMk/>
            <pc:sldMk cId="4039708455" sldId="292"/>
            <ac:spMk id="11" creationId="{CBB0CF1B-15CC-0243-878F-A33DA86F33E4}"/>
          </ac:spMkLst>
        </pc:spChg>
        <pc:spChg chg="mod">
          <ac:chgData name="Guest User" userId="S::urn:spo:anon#aec263840daf13ee7444bba499932f83e7f90fd398f0bdd41cae581bd680349c::" providerId="AD" clId="Web-{2020BAED-2416-4AA1-E8B9-CCFCF97D8B8D}" dt="2020-06-29T07:19:46.968" v="1479" actId="20577"/>
          <ac:spMkLst>
            <pc:docMk/>
            <pc:sldMk cId="4039708455" sldId="292"/>
            <ac:spMk id="13" creationId="{040C80C3-B4AF-DF4B-996F-54595FBC04D9}"/>
          </ac:spMkLst>
        </pc:spChg>
        <pc:spChg chg="mod">
          <ac:chgData name="Guest User" userId="S::urn:spo:anon#aec263840daf13ee7444bba499932f83e7f90fd398f0bdd41cae581bd680349c::" providerId="AD" clId="Web-{2020BAED-2416-4AA1-E8B9-CCFCF97D8B8D}" dt="2020-06-29T07:20:00.874" v="1482"/>
          <ac:spMkLst>
            <pc:docMk/>
            <pc:sldMk cId="4039708455" sldId="292"/>
            <ac:spMk id="14" creationId="{3A0782A9-3542-A642-BE4E-18D14DAE5EA0}"/>
          </ac:spMkLst>
        </pc:spChg>
        <pc:spChg chg="mod">
          <ac:chgData name="Guest User" userId="S::urn:spo:anon#aec263840daf13ee7444bba499932f83e7f90fd398f0bdd41cae581bd680349c::" providerId="AD" clId="Web-{2020BAED-2416-4AA1-E8B9-CCFCF97D8B8D}" dt="2020-06-29T07:20:43.796" v="1487"/>
          <ac:spMkLst>
            <pc:docMk/>
            <pc:sldMk cId="4039708455" sldId="292"/>
            <ac:spMk id="15" creationId="{ADAAE44D-A7E5-9743-890F-B2075DB2C7F6}"/>
          </ac:spMkLst>
        </pc:spChg>
        <pc:spChg chg="mod">
          <ac:chgData name="Guest User" userId="S::urn:spo:anon#aec263840daf13ee7444bba499932f83e7f90fd398f0bdd41cae581bd680349c::" providerId="AD" clId="Web-{2020BAED-2416-4AA1-E8B9-CCFCF97D8B8D}" dt="2020-06-29T07:21:40.139" v="1496" actId="1076"/>
          <ac:spMkLst>
            <pc:docMk/>
            <pc:sldMk cId="4039708455" sldId="292"/>
            <ac:spMk id="16" creationId="{5045395A-7DC6-2C4C-8283-C0972E299C12}"/>
          </ac:spMkLst>
        </pc:spChg>
        <pc:spChg chg="mod">
          <ac:chgData name="Guest User" userId="S::urn:spo:anon#aec263840daf13ee7444bba499932f83e7f90fd398f0bdd41cae581bd680349c::" providerId="AD" clId="Web-{2020BAED-2416-4AA1-E8B9-CCFCF97D8B8D}" dt="2020-06-29T07:12:13.094" v="1428" actId="1076"/>
          <ac:spMkLst>
            <pc:docMk/>
            <pc:sldMk cId="4039708455" sldId="292"/>
            <ac:spMk id="20" creationId="{AE0BE36D-9CC0-2541-A46C-3D58792F5313}"/>
          </ac:spMkLst>
        </pc:spChg>
        <pc:spChg chg="mod">
          <ac:chgData name="Guest User" userId="S::urn:spo:anon#aec263840daf13ee7444bba499932f83e7f90fd398f0bdd41cae581bd680349c::" providerId="AD" clId="Web-{2020BAED-2416-4AA1-E8B9-CCFCF97D8B8D}" dt="2020-06-29T07:12:00.532" v="1425" actId="1076"/>
          <ac:spMkLst>
            <pc:docMk/>
            <pc:sldMk cId="4039708455" sldId="292"/>
            <ac:spMk id="28" creationId="{B3BABB65-0DFE-6949-9DE4-DBEE4E19F239}"/>
          </ac:spMkLst>
        </pc:spChg>
        <pc:spChg chg="mod">
          <ac:chgData name="Guest User" userId="S::urn:spo:anon#aec263840daf13ee7444bba499932f83e7f90fd398f0bdd41cae581bd680349c::" providerId="AD" clId="Web-{2020BAED-2416-4AA1-E8B9-CCFCF97D8B8D}" dt="2020-06-29T07:11:49.407" v="1424" actId="1076"/>
          <ac:spMkLst>
            <pc:docMk/>
            <pc:sldMk cId="4039708455" sldId="292"/>
            <ac:spMk id="30" creationId="{DBAC4AC3-FBDC-0849-A355-7CA0EB764FF7}"/>
          </ac:spMkLst>
        </pc:spChg>
        <pc:spChg chg="mod">
          <ac:chgData name="Guest User" userId="S::urn:spo:anon#aec263840daf13ee7444bba499932f83e7f90fd398f0bdd41cae581bd680349c::" providerId="AD" clId="Web-{2020BAED-2416-4AA1-E8B9-CCFCF97D8B8D}" dt="2020-06-29T07:19:16.280" v="1474" actId="20577"/>
          <ac:spMkLst>
            <pc:docMk/>
            <pc:sldMk cId="4039708455" sldId="292"/>
            <ac:spMk id="39" creationId="{0F2A1C16-281B-E54A-A1ED-D663C8B9050F}"/>
          </ac:spMkLst>
        </pc:spChg>
        <pc:spChg chg="mod">
          <ac:chgData name="Guest User" userId="S::urn:spo:anon#aec263840daf13ee7444bba499932f83e7f90fd398f0bdd41cae581bd680349c::" providerId="AD" clId="Web-{2020BAED-2416-4AA1-E8B9-CCFCF97D8B8D}" dt="2020-06-29T07:20:17.999" v="1485" actId="14100"/>
          <ac:spMkLst>
            <pc:docMk/>
            <pc:sldMk cId="4039708455" sldId="292"/>
            <ac:spMk id="41" creationId="{14DA919D-815D-2F40-873C-150E04A6EE77}"/>
          </ac:spMkLst>
        </pc:spChg>
      </pc:sldChg>
      <pc:sldChg chg="addSp delSp modSp addAnim delAnim">
        <pc:chgData name="Guest User" userId="S::urn:spo:anon#aec263840daf13ee7444bba499932f83e7f90fd398f0bdd41cae581bd680349c::" providerId="AD" clId="Web-{2020BAED-2416-4AA1-E8B9-CCFCF97D8B8D}" dt="2020-06-29T07:23:20.702" v="1512"/>
        <pc:sldMkLst>
          <pc:docMk/>
          <pc:sldMk cId="983487302" sldId="293"/>
        </pc:sldMkLst>
        <pc:spChg chg="mod">
          <ac:chgData name="Guest User" userId="S::urn:spo:anon#aec263840daf13ee7444bba499932f83e7f90fd398f0bdd41cae581bd680349c::" providerId="AD" clId="Web-{2020BAED-2416-4AA1-E8B9-CCFCF97D8B8D}" dt="2020-06-29T07:17:15.953" v="1465" actId="20577"/>
          <ac:spMkLst>
            <pc:docMk/>
            <pc:sldMk cId="983487302" sldId="293"/>
            <ac:spMk id="2" creationId="{7A9756EC-6475-4412-8AC4-3F65121E0139}"/>
          </ac:spMkLst>
        </pc:spChg>
        <pc:spChg chg="mod">
          <ac:chgData name="Guest User" userId="S::urn:spo:anon#aec263840daf13ee7444bba499932f83e7f90fd398f0bdd41cae581bd680349c::" providerId="AD" clId="Web-{2020BAED-2416-4AA1-E8B9-CCFCF97D8B8D}" dt="2020-06-29T07:23:20.702" v="1512"/>
          <ac:spMkLst>
            <pc:docMk/>
            <pc:sldMk cId="983487302" sldId="293"/>
            <ac:spMk id="43" creationId="{8C80C991-6646-B148-8AA5-96C9A8D1FC5C}"/>
          </ac:spMkLst>
        </pc:spChg>
        <pc:spChg chg="mod">
          <ac:chgData name="Guest User" userId="S::urn:spo:anon#aec263840daf13ee7444bba499932f83e7f90fd398f0bdd41cae581bd680349c::" providerId="AD" clId="Web-{2020BAED-2416-4AA1-E8B9-CCFCF97D8B8D}" dt="2020-06-29T07:23:17.076" v="1511"/>
          <ac:spMkLst>
            <pc:docMk/>
            <pc:sldMk cId="983487302" sldId="293"/>
            <ac:spMk id="44" creationId="{0FD2AA2C-90A3-DB49-95CD-80C581C0DF7A}"/>
          </ac:spMkLst>
        </pc:spChg>
        <pc:spChg chg="mod">
          <ac:chgData name="Guest User" userId="S::urn:spo:anon#aec263840daf13ee7444bba499932f83e7f90fd398f0bdd41cae581bd680349c::" providerId="AD" clId="Web-{2020BAED-2416-4AA1-E8B9-CCFCF97D8B8D}" dt="2020-06-29T07:11:03.110" v="1418" actId="1076"/>
          <ac:spMkLst>
            <pc:docMk/>
            <pc:sldMk cId="983487302" sldId="293"/>
            <ac:spMk id="47" creationId="{4BB6E39E-4640-D842-B5E3-522CFC8D54CE}"/>
          </ac:spMkLst>
        </pc:spChg>
        <pc:spChg chg="mod">
          <ac:chgData name="Guest User" userId="S::urn:spo:anon#aec263840daf13ee7444bba499932f83e7f90fd398f0bdd41cae581bd680349c::" providerId="AD" clId="Web-{2020BAED-2416-4AA1-E8B9-CCFCF97D8B8D}" dt="2020-06-29T07:10:53.485" v="1417" actId="1076"/>
          <ac:spMkLst>
            <pc:docMk/>
            <pc:sldMk cId="983487302" sldId="293"/>
            <ac:spMk id="49" creationId="{F53484B1-1D8C-1341-B5A9-F438B564EEB2}"/>
          </ac:spMkLst>
        </pc:spChg>
        <pc:spChg chg="mod">
          <ac:chgData name="Guest User" userId="S::urn:spo:anon#aec263840daf13ee7444bba499932f83e7f90fd398f0bdd41cae581bd680349c::" providerId="AD" clId="Web-{2020BAED-2416-4AA1-E8B9-CCFCF97D8B8D}" dt="2020-06-29T07:11:21.188" v="1421" actId="1076"/>
          <ac:spMkLst>
            <pc:docMk/>
            <pc:sldMk cId="983487302" sldId="293"/>
            <ac:spMk id="51" creationId="{05C6BD0E-3234-CA45-8986-A136FF3F582F}"/>
          </ac:spMkLst>
        </pc:spChg>
        <pc:spChg chg="mod topLvl">
          <ac:chgData name="Guest User" userId="S::urn:spo:anon#aec263840daf13ee7444bba499932f83e7f90fd398f0bdd41cae581bd680349c::" providerId="AD" clId="Web-{2020BAED-2416-4AA1-E8B9-CCFCF97D8B8D}" dt="2020-06-29T07:10:13.438" v="1412" actId="1076"/>
          <ac:spMkLst>
            <pc:docMk/>
            <pc:sldMk cId="983487302" sldId="293"/>
            <ac:spMk id="59" creationId="{9CC9E177-95BB-AF4D-B6DA-A9826D732DD4}"/>
          </ac:spMkLst>
        </pc:spChg>
        <pc:spChg chg="mod topLvl">
          <ac:chgData name="Guest User" userId="S::urn:spo:anon#aec263840daf13ee7444bba499932f83e7f90fd398f0bdd41cae581bd680349c::" providerId="AD" clId="Web-{2020BAED-2416-4AA1-E8B9-CCFCF97D8B8D}" dt="2020-06-29T07:10:13.454" v="1413" actId="1076"/>
          <ac:spMkLst>
            <pc:docMk/>
            <pc:sldMk cId="983487302" sldId="293"/>
            <ac:spMk id="60" creationId="{0A909DD4-07CF-A14A-AA1E-5F4FC3E8A36F}"/>
          </ac:spMkLst>
        </pc:spChg>
        <pc:grpChg chg="add del mod">
          <ac:chgData name="Guest User" userId="S::urn:spo:anon#aec263840daf13ee7444bba499932f83e7f90fd398f0bdd41cae581bd680349c::" providerId="AD" clId="Web-{2020BAED-2416-4AA1-E8B9-CCFCF97D8B8D}" dt="2020-06-29T07:06:58.314" v="1390"/>
          <ac:grpSpMkLst>
            <pc:docMk/>
            <pc:sldMk cId="983487302" sldId="293"/>
            <ac:grpSpMk id="3" creationId="{FFB01A78-3FCD-447D-913C-E8D03D2F5E66}"/>
          </ac:grpSpMkLst>
        </pc:grpChg>
        <pc:grpChg chg="add del mod ord">
          <ac:chgData name="Guest User" userId="S::urn:spo:anon#aec263840daf13ee7444bba499932f83e7f90fd398f0bdd41cae581bd680349c::" providerId="AD" clId="Web-{2020BAED-2416-4AA1-E8B9-CCFCF97D8B8D}" dt="2020-06-29T07:09:38.954" v="1406"/>
          <ac:grpSpMkLst>
            <pc:docMk/>
            <pc:sldMk cId="983487302" sldId="293"/>
            <ac:grpSpMk id="4" creationId="{CE70C5AF-9F4C-457C-84D6-16EB2D15E688}"/>
          </ac:grpSpMkLst>
        </pc:grpChg>
        <pc:grpChg chg="topLvl">
          <ac:chgData name="Guest User" userId="S::urn:spo:anon#aec263840daf13ee7444bba499932f83e7f90fd398f0bdd41cae581bd680349c::" providerId="AD" clId="Web-{2020BAED-2416-4AA1-E8B9-CCFCF97D8B8D}" dt="2020-06-29T07:06:58.314" v="1390"/>
          <ac:grpSpMkLst>
            <pc:docMk/>
            <pc:sldMk cId="983487302" sldId="293"/>
            <ac:grpSpMk id="39" creationId="{8FB88CCE-9631-C342-9E05-4F5821B6DE95}"/>
          </ac:grpSpMkLst>
        </pc:grpChg>
        <pc:picChg chg="mod">
          <ac:chgData name="Guest User" userId="S::urn:spo:anon#aec263840daf13ee7444bba499932f83e7f90fd398f0bdd41cae581bd680349c::" providerId="AD" clId="Web-{2020BAED-2416-4AA1-E8B9-CCFCF97D8B8D}" dt="2020-06-29T07:09:40.845" v="1407" actId="1076"/>
          <ac:picMkLst>
            <pc:docMk/>
            <pc:sldMk cId="983487302" sldId="293"/>
            <ac:picMk id="6" creationId="{AEB36F20-FFC0-4F41-BF7C-4273ECA52450}"/>
          </ac:picMkLst>
        </pc:picChg>
        <pc:picChg chg="mod ord topLvl">
          <ac:chgData name="Guest User" userId="S::urn:spo:anon#aec263840daf13ee7444bba499932f83e7f90fd398f0bdd41cae581bd680349c::" providerId="AD" clId="Web-{2020BAED-2416-4AA1-E8B9-CCFCF97D8B8D}" dt="2020-06-29T07:10:13.423" v="1411" actId="1076"/>
          <ac:picMkLst>
            <pc:docMk/>
            <pc:sldMk cId="983487302" sldId="293"/>
            <ac:picMk id="33" creationId="{104A08F8-A294-F749-9F17-ACFF419AE0FB}"/>
          </ac:picMkLst>
        </pc:picChg>
        <pc:picChg chg="mod">
          <ac:chgData name="Guest User" userId="S::urn:spo:anon#aec263840daf13ee7444bba499932f83e7f90fd398f0bdd41cae581bd680349c::" providerId="AD" clId="Web-{2020BAED-2416-4AA1-E8B9-CCFCF97D8B8D}" dt="2020-06-29T07:10:38.173" v="1416" actId="1076"/>
          <ac:picMkLst>
            <pc:docMk/>
            <pc:sldMk cId="983487302" sldId="293"/>
            <ac:picMk id="55" creationId="{07093DD0-2A58-F64D-B62C-57B0974E17EA}"/>
          </ac:picMkLst>
        </pc:picChg>
      </pc:sldChg>
      <pc:sldChg chg="modSp">
        <pc:chgData name="Guest User" userId="S::urn:spo:anon#aec263840daf13ee7444bba499932f83e7f90fd398f0bdd41cae581bd680349c::" providerId="AD" clId="Web-{2020BAED-2416-4AA1-E8B9-CCFCF97D8B8D}" dt="2020-06-29T07:33:07.231" v="1611" actId="1076"/>
        <pc:sldMkLst>
          <pc:docMk/>
          <pc:sldMk cId="525560377" sldId="294"/>
        </pc:sldMkLst>
        <pc:spChg chg="mod">
          <ac:chgData name="Guest User" userId="S::urn:spo:anon#aec263840daf13ee7444bba499932f83e7f90fd398f0bdd41cae581bd680349c::" providerId="AD" clId="Web-{2020BAED-2416-4AA1-E8B9-CCFCF97D8B8D}" dt="2020-06-29T07:29:21.450" v="1549" actId="20577"/>
          <ac:spMkLst>
            <pc:docMk/>
            <pc:sldMk cId="525560377" sldId="294"/>
            <ac:spMk id="2" creationId="{4C971A92-D06F-44B3-9260-B2BE0A380E5D}"/>
          </ac:spMkLst>
        </pc:spChg>
        <pc:spChg chg="mod">
          <ac:chgData name="Guest User" userId="S::urn:spo:anon#aec263840daf13ee7444bba499932f83e7f90fd398f0bdd41cae581bd680349c::" providerId="AD" clId="Web-{2020BAED-2416-4AA1-E8B9-CCFCF97D8B8D}" dt="2020-06-29T07:33:03.950" v="1610" actId="1076"/>
          <ac:spMkLst>
            <pc:docMk/>
            <pc:sldMk cId="525560377" sldId="294"/>
            <ac:spMk id="4" creationId="{85BAF439-E14E-4681-98CF-1B10870F64C1}"/>
          </ac:spMkLst>
        </pc:spChg>
        <pc:spChg chg="mod">
          <ac:chgData name="Guest User" userId="S::urn:spo:anon#aec263840daf13ee7444bba499932f83e7f90fd398f0bdd41cae581bd680349c::" providerId="AD" clId="Web-{2020BAED-2416-4AA1-E8B9-CCFCF97D8B8D}" dt="2020-06-29T07:31:28.684" v="1595" actId="1076"/>
          <ac:spMkLst>
            <pc:docMk/>
            <pc:sldMk cId="525560377" sldId="294"/>
            <ac:spMk id="5" creationId="{4E4F3844-153D-4DDC-8122-BDD8F16D3C82}"/>
          </ac:spMkLst>
        </pc:spChg>
        <pc:spChg chg="mod">
          <ac:chgData name="Guest User" userId="S::urn:spo:anon#aec263840daf13ee7444bba499932f83e7f90fd398f0bdd41cae581bd680349c::" providerId="AD" clId="Web-{2020BAED-2416-4AA1-E8B9-CCFCF97D8B8D}" dt="2020-06-29T07:33:07.231" v="1611" actId="1076"/>
          <ac:spMkLst>
            <pc:docMk/>
            <pc:sldMk cId="525560377" sldId="294"/>
            <ac:spMk id="7" creationId="{0D2E7561-0245-4480-B192-CD675E77E0F6}"/>
          </ac:spMkLst>
        </pc:spChg>
        <pc:spChg chg="mod">
          <ac:chgData name="Guest User" userId="S::urn:spo:anon#aec263840daf13ee7444bba499932f83e7f90fd398f0bdd41cae581bd680349c::" providerId="AD" clId="Web-{2020BAED-2416-4AA1-E8B9-CCFCF97D8B8D}" dt="2020-06-29T07:32:45.403" v="1608" actId="20577"/>
          <ac:spMkLst>
            <pc:docMk/>
            <pc:sldMk cId="525560377" sldId="294"/>
            <ac:spMk id="8" creationId="{9E4681A1-0EB8-4473-A8FC-B11427D0C845}"/>
          </ac:spMkLst>
        </pc:spChg>
        <pc:spChg chg="mod">
          <ac:chgData name="Guest User" userId="S::urn:spo:anon#aec263840daf13ee7444bba499932f83e7f90fd398f0bdd41cae581bd680349c::" providerId="AD" clId="Web-{2020BAED-2416-4AA1-E8B9-CCFCF97D8B8D}" dt="2020-06-29T07:30:38.372" v="1577" actId="14100"/>
          <ac:spMkLst>
            <pc:docMk/>
            <pc:sldMk cId="525560377" sldId="294"/>
            <ac:spMk id="10" creationId="{6F968808-35A5-48A5-A8CF-AD7D16A73E81}"/>
          </ac:spMkLst>
        </pc:spChg>
        <pc:spChg chg="mod">
          <ac:chgData name="Guest User" userId="S::urn:spo:anon#aec263840daf13ee7444bba499932f83e7f90fd398f0bdd41cae581bd680349c::" providerId="AD" clId="Web-{2020BAED-2416-4AA1-E8B9-CCFCF97D8B8D}" dt="2020-06-29T07:32:00.684" v="1601" actId="1076"/>
          <ac:spMkLst>
            <pc:docMk/>
            <pc:sldMk cId="525560377" sldId="294"/>
            <ac:spMk id="13" creationId="{784F73B8-6885-4613-AAAE-79C8AD367F69}"/>
          </ac:spMkLst>
        </pc:spChg>
        <pc:spChg chg="mod">
          <ac:chgData name="Guest User" userId="S::urn:spo:anon#aec263840daf13ee7444bba499932f83e7f90fd398f0bdd41cae581bd680349c::" providerId="AD" clId="Web-{2020BAED-2416-4AA1-E8B9-CCFCF97D8B8D}" dt="2020-06-29T07:30:55.372" v="1591" actId="1076"/>
          <ac:spMkLst>
            <pc:docMk/>
            <pc:sldMk cId="525560377" sldId="294"/>
            <ac:spMk id="14" creationId="{86B25ACF-B078-4197-818E-CDEB70747FCF}"/>
          </ac:spMkLst>
        </pc:spChg>
        <pc:spChg chg="mod">
          <ac:chgData name="Guest User" userId="S::urn:spo:anon#aec263840daf13ee7444bba499932f83e7f90fd398f0bdd41cae581bd680349c::" providerId="AD" clId="Web-{2020BAED-2416-4AA1-E8B9-CCFCF97D8B8D}" dt="2020-06-29T07:31:55.731" v="1599" actId="1076"/>
          <ac:spMkLst>
            <pc:docMk/>
            <pc:sldMk cId="525560377" sldId="294"/>
            <ac:spMk id="16" creationId="{C1DA81E5-94B5-4A27-A416-6A832BCE576B}"/>
          </ac:spMkLst>
        </pc:spChg>
        <pc:spChg chg="mod">
          <ac:chgData name="Guest User" userId="S::urn:spo:anon#aec263840daf13ee7444bba499932f83e7f90fd398f0bdd41cae581bd680349c::" providerId="AD" clId="Web-{2020BAED-2416-4AA1-E8B9-CCFCF97D8B8D}" dt="2020-06-29T07:32:21.028" v="1606" actId="1076"/>
          <ac:spMkLst>
            <pc:docMk/>
            <pc:sldMk cId="525560377" sldId="294"/>
            <ac:spMk id="18" creationId="{A6D5984F-B2DC-4BD1-8DBC-337E25352423}"/>
          </ac:spMkLst>
        </pc:spChg>
        <pc:spChg chg="mod">
          <ac:chgData name="Guest User" userId="S::urn:spo:anon#aec263840daf13ee7444bba499932f83e7f90fd398f0bdd41cae581bd680349c::" providerId="AD" clId="Web-{2020BAED-2416-4AA1-E8B9-CCFCF97D8B8D}" dt="2020-06-29T07:32:06.950" v="1603" actId="1076"/>
          <ac:spMkLst>
            <pc:docMk/>
            <pc:sldMk cId="525560377" sldId="294"/>
            <ac:spMk id="20" creationId="{0088E47F-A118-4088-ACFF-A931D9A25847}"/>
          </ac:spMkLst>
        </pc:spChg>
        <pc:cxnChg chg="mod">
          <ac:chgData name="Guest User" userId="S::urn:spo:anon#aec263840daf13ee7444bba499932f83e7f90fd398f0bdd41cae581bd680349c::" providerId="AD" clId="Web-{2020BAED-2416-4AA1-E8B9-CCFCF97D8B8D}" dt="2020-06-29T07:31:35.262" v="1596" actId="1076"/>
          <ac:cxnSpMkLst>
            <pc:docMk/>
            <pc:sldMk cId="525560377" sldId="294"/>
            <ac:cxnSpMk id="12" creationId="{617BAF41-0C8C-4747-9582-A681C2976B72}"/>
          </ac:cxnSpMkLst>
        </pc:cxnChg>
        <pc:cxnChg chg="mod">
          <ac:chgData name="Guest User" userId="S::urn:spo:anon#aec263840daf13ee7444bba499932f83e7f90fd398f0bdd41cae581bd680349c::" providerId="AD" clId="Web-{2020BAED-2416-4AA1-E8B9-CCFCF97D8B8D}" dt="2020-06-29T07:31:51.747" v="1598" actId="14100"/>
          <ac:cxnSpMkLst>
            <pc:docMk/>
            <pc:sldMk cId="525560377" sldId="294"/>
            <ac:cxnSpMk id="15" creationId="{136E297F-F619-47EE-A51C-DD8A37D3973C}"/>
          </ac:cxnSpMkLst>
        </pc:cxnChg>
        <pc:cxnChg chg="mod">
          <ac:chgData name="Guest User" userId="S::urn:spo:anon#aec263840daf13ee7444bba499932f83e7f90fd398f0bdd41cae581bd680349c::" providerId="AD" clId="Web-{2020BAED-2416-4AA1-E8B9-CCFCF97D8B8D}" dt="2020-06-29T07:32:25.653" v="1607" actId="14100"/>
          <ac:cxnSpMkLst>
            <pc:docMk/>
            <pc:sldMk cId="525560377" sldId="294"/>
            <ac:cxnSpMk id="17" creationId="{5EB42E93-CD23-48B2-AC39-CCC743A110BB}"/>
          </ac:cxnSpMkLst>
        </pc:cxnChg>
      </pc:sldChg>
      <pc:sldChg chg="addSp delSp modSp add del mod ord modShow">
        <pc:chgData name="Guest User" userId="S::urn:spo:anon#aec263840daf13ee7444bba499932f83e7f90fd398f0bdd41cae581bd680349c::" providerId="AD" clId="Web-{2020BAED-2416-4AA1-E8B9-CCFCF97D8B8D}" dt="2020-06-29T06:46:22.365" v="1223"/>
        <pc:sldMkLst>
          <pc:docMk/>
          <pc:sldMk cId="4015100403" sldId="296"/>
        </pc:sldMkLst>
        <pc:spChg chg="add del">
          <ac:chgData name="Guest User" userId="S::urn:spo:anon#aec263840daf13ee7444bba499932f83e7f90fd398f0bdd41cae581bd680349c::" providerId="AD" clId="Web-{2020BAED-2416-4AA1-E8B9-CCFCF97D8B8D}" dt="2020-06-29T06:41:48.490" v="1185"/>
          <ac:spMkLst>
            <pc:docMk/>
            <pc:sldMk cId="4015100403" sldId="296"/>
            <ac:spMk id="6" creationId="{7CB15527-C676-4DBE-9928-476EC0BF253D}"/>
          </ac:spMkLst>
        </pc:spChg>
        <pc:picChg chg="add del mod modCrop">
          <ac:chgData name="Guest User" userId="S::urn:spo:anon#aec263840daf13ee7444bba499932f83e7f90fd398f0bdd41cae581bd680349c::" providerId="AD" clId="Web-{2020BAED-2416-4AA1-E8B9-CCFCF97D8B8D}" dt="2020-06-29T06:46:22.365" v="1223"/>
          <ac:picMkLst>
            <pc:docMk/>
            <pc:sldMk cId="4015100403" sldId="296"/>
            <ac:picMk id="3" creationId="{4AF8428B-193E-4223-9D93-C75427A903C4}"/>
          </ac:picMkLst>
        </pc:picChg>
      </pc:sldChg>
      <pc:sldChg chg="modSp">
        <pc:chgData name="Guest User" userId="S::urn:spo:anon#aec263840daf13ee7444bba499932f83e7f90fd398f0bdd41cae581bd680349c::" providerId="AD" clId="Web-{2020BAED-2416-4AA1-E8B9-CCFCF97D8B8D}" dt="2020-06-29T07:07:48.564" v="1394" actId="1076"/>
        <pc:sldMkLst>
          <pc:docMk/>
          <pc:sldMk cId="2333454279" sldId="297"/>
        </pc:sldMkLst>
        <pc:picChg chg="mod">
          <ac:chgData name="Guest User" userId="S::urn:spo:anon#aec263840daf13ee7444bba499932f83e7f90fd398f0bdd41cae581bd680349c::" providerId="AD" clId="Web-{2020BAED-2416-4AA1-E8B9-CCFCF97D8B8D}" dt="2020-06-29T07:07:48.564" v="1394" actId="1076"/>
          <ac:picMkLst>
            <pc:docMk/>
            <pc:sldMk cId="2333454279" sldId="297"/>
            <ac:picMk id="6" creationId="{07F32543-1608-446C-A409-C90D08C1CBC4}"/>
          </ac:picMkLst>
        </pc:picChg>
      </pc:sldChg>
      <pc:sldChg chg="addSp delSp modSp new addAnim delAnim modAnim modNotes">
        <pc:chgData name="Guest User" userId="S::urn:spo:anon#aec263840daf13ee7444bba499932f83e7f90fd398f0bdd41cae581bd680349c::" providerId="AD" clId="Web-{2020BAED-2416-4AA1-E8B9-CCFCF97D8B8D}" dt="2020-06-29T07:25:40.545" v="1524" actId="20577"/>
        <pc:sldMkLst>
          <pc:docMk/>
          <pc:sldMk cId="3463552621" sldId="299"/>
        </pc:sldMkLst>
        <pc:spChg chg="mod">
          <ac:chgData name="Guest User" userId="S::urn:spo:anon#aec263840daf13ee7444bba499932f83e7f90fd398f0bdd41cae581bd680349c::" providerId="AD" clId="Web-{2020BAED-2416-4AA1-E8B9-CCFCF97D8B8D}" dt="2020-06-29T07:24:57.467" v="1518"/>
          <ac:spMkLst>
            <pc:docMk/>
            <pc:sldMk cId="3463552621" sldId="299"/>
            <ac:spMk id="2" creationId="{EBECB056-0E9C-4CF8-8429-302D0DFBCB70}"/>
          </ac:spMkLst>
        </pc:spChg>
        <pc:spChg chg="del">
          <ac:chgData name="Guest User" userId="S::urn:spo:anon#aec263840daf13ee7444bba499932f83e7f90fd398f0bdd41cae581bd680349c::" providerId="AD" clId="Web-{2020BAED-2416-4AA1-E8B9-CCFCF97D8B8D}" dt="2020-06-29T05:46:00.683" v="3"/>
          <ac:spMkLst>
            <pc:docMk/>
            <pc:sldMk cId="3463552621" sldId="299"/>
            <ac:spMk id="3" creationId="{BBE07562-B214-422A-93FF-E7D59EF88582}"/>
          </ac:spMkLst>
        </pc:spChg>
        <pc:spChg chg="add del mod">
          <ac:chgData name="Guest User" userId="S::urn:spo:anon#aec263840daf13ee7444bba499932f83e7f90fd398f0bdd41cae581bd680349c::" providerId="AD" clId="Web-{2020BAED-2416-4AA1-E8B9-CCFCF97D8B8D}" dt="2020-06-29T05:50:25.042" v="72"/>
          <ac:spMkLst>
            <pc:docMk/>
            <pc:sldMk cId="3463552621" sldId="299"/>
            <ac:spMk id="7" creationId="{309B77F5-F2BD-4BED-A006-A52AD9515BB5}"/>
          </ac:spMkLst>
        </pc:spChg>
        <pc:spChg chg="add del mod">
          <ac:chgData name="Guest User" userId="S::urn:spo:anon#aec263840daf13ee7444bba499932f83e7f90fd398f0bdd41cae581bd680349c::" providerId="AD" clId="Web-{2020BAED-2416-4AA1-E8B9-CCFCF97D8B8D}" dt="2020-06-29T06:00:07.252" v="179"/>
          <ac:spMkLst>
            <pc:docMk/>
            <pc:sldMk cId="3463552621" sldId="299"/>
            <ac:spMk id="10" creationId="{2E7523B1-39D3-4A15-88C5-BA317D5D4610}"/>
          </ac:spMkLst>
        </pc:spChg>
        <pc:spChg chg="add del mod">
          <ac:chgData name="Guest User" userId="S::urn:spo:anon#aec263840daf13ee7444bba499932f83e7f90fd398f0bdd41cae581bd680349c::" providerId="AD" clId="Web-{2020BAED-2416-4AA1-E8B9-CCFCF97D8B8D}" dt="2020-06-29T06:21:16.697" v="400"/>
          <ac:spMkLst>
            <pc:docMk/>
            <pc:sldMk cId="3463552621" sldId="299"/>
            <ac:spMk id="11" creationId="{86FFA122-9BE5-44C7-B390-9F9DB86DF88E}"/>
          </ac:spMkLst>
        </pc:spChg>
        <pc:spChg chg="add del">
          <ac:chgData name="Guest User" userId="S::urn:spo:anon#aec263840daf13ee7444bba499932f83e7f90fd398f0bdd41cae581bd680349c::" providerId="AD" clId="Web-{2020BAED-2416-4AA1-E8B9-CCFCF97D8B8D}" dt="2020-06-29T06:01:19.897" v="195"/>
          <ac:spMkLst>
            <pc:docMk/>
            <pc:sldMk cId="3463552621" sldId="299"/>
            <ac:spMk id="12" creationId="{88BFEC9E-C55C-43DE-B912-EF1889324A8D}"/>
          </ac:spMkLst>
        </pc:spChg>
        <pc:spChg chg="add del mod">
          <ac:chgData name="Guest User" userId="S::urn:spo:anon#aec263840daf13ee7444bba499932f83e7f90fd398f0bdd41cae581bd680349c::" providerId="AD" clId="Web-{2020BAED-2416-4AA1-E8B9-CCFCF97D8B8D}" dt="2020-06-29T06:21:36.650" v="411"/>
          <ac:spMkLst>
            <pc:docMk/>
            <pc:sldMk cId="3463552621" sldId="299"/>
            <ac:spMk id="13" creationId="{19A8F631-7503-4A69-AE6B-0360B74204D2}"/>
          </ac:spMkLst>
        </pc:spChg>
        <pc:spChg chg="add del mod">
          <ac:chgData name="Guest User" userId="S::urn:spo:anon#aec263840daf13ee7444bba499932f83e7f90fd398f0bdd41cae581bd680349c::" providerId="AD" clId="Web-{2020BAED-2416-4AA1-E8B9-CCFCF97D8B8D}" dt="2020-06-29T06:23:02.354" v="454"/>
          <ac:spMkLst>
            <pc:docMk/>
            <pc:sldMk cId="3463552621" sldId="299"/>
            <ac:spMk id="14" creationId="{D812AF8C-FD9D-42E9-B9E0-FF1674182557}"/>
          </ac:spMkLst>
        </pc:spChg>
        <pc:spChg chg="add del mod">
          <ac:chgData name="Guest User" userId="S::urn:spo:anon#aec263840daf13ee7444bba499932f83e7f90fd398f0bdd41cae581bd680349c::" providerId="AD" clId="Web-{2020BAED-2416-4AA1-E8B9-CCFCF97D8B8D}" dt="2020-06-29T06:23:13.838" v="458"/>
          <ac:spMkLst>
            <pc:docMk/>
            <pc:sldMk cId="3463552621" sldId="299"/>
            <ac:spMk id="15" creationId="{47A0E9B1-EA35-4E6E-B0B5-5E83807AD7A7}"/>
          </ac:spMkLst>
        </pc:spChg>
        <pc:spChg chg="add mod">
          <ac:chgData name="Guest User" userId="S::urn:spo:anon#aec263840daf13ee7444bba499932f83e7f90fd398f0bdd41cae581bd680349c::" providerId="AD" clId="Web-{2020BAED-2416-4AA1-E8B9-CCFCF97D8B8D}" dt="2020-06-29T07:25:40.545" v="1524" actId="20577"/>
          <ac:spMkLst>
            <pc:docMk/>
            <pc:sldMk cId="3463552621" sldId="299"/>
            <ac:spMk id="16" creationId="{D79F6DFB-3586-48DE-BAFA-968F36173B26}"/>
          </ac:spMkLst>
        </pc:spChg>
        <pc:spChg chg="add mod">
          <ac:chgData name="Guest User" userId="S::urn:spo:anon#aec263840daf13ee7444bba499932f83e7f90fd398f0bdd41cae581bd680349c::" providerId="AD" clId="Web-{2020BAED-2416-4AA1-E8B9-CCFCF97D8B8D}" dt="2020-06-29T07:25:31.045" v="1522" actId="20577"/>
          <ac:spMkLst>
            <pc:docMk/>
            <pc:sldMk cId="3463552621" sldId="299"/>
            <ac:spMk id="17" creationId="{B5D4633D-13A4-46FF-BD4C-AF9BE3834C8D}"/>
          </ac:spMkLst>
        </pc:spChg>
        <pc:spChg chg="add mod">
          <ac:chgData name="Guest User" userId="S::urn:spo:anon#aec263840daf13ee7444bba499932f83e7f90fd398f0bdd41cae581bd680349c::" providerId="AD" clId="Web-{2020BAED-2416-4AA1-E8B9-CCFCF97D8B8D}" dt="2020-06-29T06:34:51.179" v="1163" actId="14100"/>
          <ac:spMkLst>
            <pc:docMk/>
            <pc:sldMk cId="3463552621" sldId="299"/>
            <ac:spMk id="18" creationId="{C7937221-B75C-43C2-AC31-DE3C740F9C83}"/>
          </ac:spMkLst>
        </pc:spChg>
        <pc:spChg chg="add mod">
          <ac:chgData name="Guest User" userId="S::urn:spo:anon#aec263840daf13ee7444bba499932f83e7f90fd398f0bdd41cae581bd680349c::" providerId="AD" clId="Web-{2020BAED-2416-4AA1-E8B9-CCFCF97D8B8D}" dt="2020-06-29T07:25:25.185" v="1521" actId="20577"/>
          <ac:spMkLst>
            <pc:docMk/>
            <pc:sldMk cId="3463552621" sldId="299"/>
            <ac:spMk id="19" creationId="{0C1A2E9C-BCA7-4DB4-B26C-0110C2E553D3}"/>
          </ac:spMkLst>
        </pc:spChg>
        <pc:spChg chg="add del mod">
          <ac:chgData name="Guest User" userId="S::urn:spo:anon#aec263840daf13ee7444bba499932f83e7f90fd398f0bdd41cae581bd680349c::" providerId="AD" clId="Web-{2020BAED-2416-4AA1-E8B9-CCFCF97D8B8D}" dt="2020-06-29T06:28:47.258" v="656"/>
          <ac:spMkLst>
            <pc:docMk/>
            <pc:sldMk cId="3463552621" sldId="299"/>
            <ac:spMk id="21" creationId="{EF2D6121-7262-4E2E-9B9B-E15310ABC70E}"/>
          </ac:spMkLst>
        </pc:spChg>
        <pc:picChg chg="add del mod ord">
          <ac:chgData name="Guest User" userId="S::urn:spo:anon#aec263840daf13ee7444bba499932f83e7f90fd398f0bdd41cae581bd680349c::" providerId="AD" clId="Web-{2020BAED-2416-4AA1-E8B9-CCFCF97D8B8D}" dt="2020-06-29T05:49:23.214" v="70"/>
          <ac:picMkLst>
            <pc:docMk/>
            <pc:sldMk cId="3463552621" sldId="299"/>
            <ac:picMk id="4" creationId="{6CACDF27-FD1A-47B8-8709-54FBDFDB2146}"/>
          </ac:picMkLst>
        </pc:picChg>
        <pc:picChg chg="add mod ord modCrop">
          <ac:chgData name="Guest User" userId="S::urn:spo:anon#aec263840daf13ee7444bba499932f83e7f90fd398f0bdd41cae581bd680349c::" providerId="AD" clId="Web-{2020BAED-2416-4AA1-E8B9-CCFCF97D8B8D}" dt="2020-06-29T06:22:40.181" v="429"/>
          <ac:picMkLst>
            <pc:docMk/>
            <pc:sldMk cId="3463552621" sldId="299"/>
            <ac:picMk id="5" creationId="{ABA15CE4-0B37-45F9-BCA1-5CB24DADDE8E}"/>
          </ac:picMkLst>
        </pc:picChg>
        <pc:picChg chg="add mod ord">
          <ac:chgData name="Guest User" userId="S::urn:spo:anon#aec263840daf13ee7444bba499932f83e7f90fd398f0bdd41cae581bd680349c::" providerId="AD" clId="Web-{2020BAED-2416-4AA1-E8B9-CCFCF97D8B8D}" dt="2020-06-29T06:16:49.542" v="350" actId="1076"/>
          <ac:picMkLst>
            <pc:docMk/>
            <pc:sldMk cId="3463552621" sldId="299"/>
            <ac:picMk id="8" creationId="{62BE42EC-C690-46F8-A0EC-4CDB4FBD55B4}"/>
          </ac:picMkLst>
        </pc:picChg>
        <pc:picChg chg="add mod modCrop">
          <ac:chgData name="Guest User" userId="S::urn:spo:anon#aec263840daf13ee7444bba499932f83e7f90fd398f0bdd41cae581bd680349c::" providerId="AD" clId="Web-{2020BAED-2416-4AA1-E8B9-CCFCF97D8B8D}" dt="2020-06-29T06:27:22.165" v="516" actId="1076"/>
          <ac:picMkLst>
            <pc:docMk/>
            <pc:sldMk cId="3463552621" sldId="299"/>
            <ac:picMk id="9" creationId="{8577BF21-D6F6-4896-9449-61E2BD226280}"/>
          </ac:picMkLst>
        </pc:picChg>
      </pc:sldChg>
    </pc:docChg>
  </pc:docChgLst>
  <pc:docChgLst>
    <pc:chgData name="Guest User" userId="S::urn:spo:anon#aec263840daf13ee7444bba499932f83e7f90fd398f0bdd41cae581bd680349c::" providerId="AD" clId="Web-{397D5401-3B49-1AFC-8D35-14FE0135537D}"/>
    <pc:docChg chg="addSld delSld modSld modSection">
      <pc:chgData name="Guest User" userId="S::urn:spo:anon#aec263840daf13ee7444bba499932f83e7f90fd398f0bdd41cae581bd680349c::" providerId="AD" clId="Web-{397D5401-3B49-1AFC-8D35-14FE0135537D}" dt="2020-06-27T18:23:46.890" v="370"/>
      <pc:docMkLst>
        <pc:docMk/>
      </pc:docMkLst>
      <pc:sldChg chg="modNotes">
        <pc:chgData name="Guest User" userId="S::urn:spo:anon#aec263840daf13ee7444bba499932f83e7f90fd398f0bdd41cae581bd680349c::" providerId="AD" clId="Web-{397D5401-3B49-1AFC-8D35-14FE0135537D}" dt="2020-06-27T18:19:52.620" v="132"/>
        <pc:sldMkLst>
          <pc:docMk/>
          <pc:sldMk cId="3526991628" sldId="277"/>
        </pc:sldMkLst>
      </pc:sldChg>
      <pc:sldChg chg="modNotes">
        <pc:chgData name="Guest User" userId="S::urn:spo:anon#aec263840daf13ee7444bba499932f83e7f90fd398f0bdd41cae581bd680349c::" providerId="AD" clId="Web-{397D5401-3B49-1AFC-8D35-14FE0135537D}" dt="2020-06-27T18:23:26.390" v="364"/>
        <pc:sldMkLst>
          <pc:docMk/>
          <pc:sldMk cId="620215043" sldId="280"/>
        </pc:sldMkLst>
      </pc:sldChg>
      <pc:sldChg chg="modNotes">
        <pc:chgData name="Guest User" userId="S::urn:spo:anon#aec263840daf13ee7444bba499932f83e7f90fd398f0bdd41cae581bd680349c::" providerId="AD" clId="Web-{397D5401-3B49-1AFC-8D35-14FE0135537D}" dt="2020-06-27T18:23:46.890" v="370"/>
        <pc:sldMkLst>
          <pc:docMk/>
          <pc:sldMk cId="1731100489" sldId="281"/>
        </pc:sldMkLst>
      </pc:sldChg>
      <pc:sldChg chg="modNotes">
        <pc:chgData name="Guest User" userId="S::urn:spo:anon#aec263840daf13ee7444bba499932f83e7f90fd398f0bdd41cae581bd680349c::" providerId="AD" clId="Web-{397D5401-3B49-1AFC-8D35-14FE0135537D}" dt="2020-06-27T18:23:12.342" v="352"/>
        <pc:sldMkLst>
          <pc:docMk/>
          <pc:sldMk cId="988369965" sldId="282"/>
        </pc:sldMkLst>
      </pc:sldChg>
      <pc:sldChg chg="modNotes">
        <pc:chgData name="Guest User" userId="S::urn:spo:anon#aec263840daf13ee7444bba499932f83e7f90fd398f0bdd41cae581bd680349c::" providerId="AD" clId="Web-{397D5401-3B49-1AFC-8D35-14FE0135537D}" dt="2020-06-27T18:21:49.919" v="247"/>
        <pc:sldMkLst>
          <pc:docMk/>
          <pc:sldMk cId="1364017272" sldId="283"/>
        </pc:sldMkLst>
      </pc:sldChg>
      <pc:sldChg chg="new del">
        <pc:chgData name="Guest User" userId="S::urn:spo:anon#aec263840daf13ee7444bba499932f83e7f90fd398f0bdd41cae581bd680349c::" providerId="AD" clId="Web-{397D5401-3B49-1AFC-8D35-14FE0135537D}" dt="2020-06-27T18:18:45.729" v="113"/>
        <pc:sldMkLst>
          <pc:docMk/>
          <pc:sldMk cId="1310542719" sldId="288"/>
        </pc:sldMkLst>
      </pc:sldChg>
      <pc:sldChg chg="add replId">
        <pc:chgData name="Guest User" userId="S::urn:spo:anon#aec263840daf13ee7444bba499932f83e7f90fd398f0bdd41cae581bd680349c::" providerId="AD" clId="Web-{397D5401-3B49-1AFC-8D35-14FE0135537D}" dt="2020-06-27T18:18:43.854" v="112"/>
        <pc:sldMkLst>
          <pc:docMk/>
          <pc:sldMk cId="2686312417" sldId="289"/>
        </pc:sldMkLst>
      </pc:sldChg>
      <pc:sldChg chg="new del">
        <pc:chgData name="Guest User" userId="S::urn:spo:anon#aec263840daf13ee7444bba499932f83e7f90fd398f0bdd41cae581bd680349c::" providerId="AD" clId="Web-{397D5401-3B49-1AFC-8D35-14FE0135537D}" dt="2020-06-27T18:22:04.716" v="249"/>
        <pc:sldMkLst>
          <pc:docMk/>
          <pc:sldMk cId="4031252764" sldId="290"/>
        </pc:sldMkLst>
      </pc:sldChg>
    </pc:docChg>
  </pc:docChgLst>
  <pc:docChgLst>
    <pc:chgData name="Vendégfelhasználó" userId="S::urn:spo:anon#aec263840daf13ee7444bba499932f83e7f90fd398f0bdd41cae581bd680349c::" providerId="AD" clId="Web-{5B29C5D1-EB16-8FDB-E307-886F5233C9F6}"/>
    <pc:docChg chg="delSld modSld modSection">
      <pc:chgData name="Vendégfelhasználó" userId="S::urn:spo:anon#aec263840daf13ee7444bba499932f83e7f90fd398f0bdd41cae581bd680349c::" providerId="AD" clId="Web-{5B29C5D1-EB16-8FDB-E307-886F5233C9F6}" dt="2020-06-28T21:01:41.428" v="11"/>
      <pc:docMkLst>
        <pc:docMk/>
      </pc:docMkLst>
      <pc:sldChg chg="del">
        <pc:chgData name="Vendégfelhasználó" userId="S::urn:spo:anon#aec263840daf13ee7444bba499932f83e7f90fd398f0bdd41cae581bd680349c::" providerId="AD" clId="Web-{5B29C5D1-EB16-8FDB-E307-886F5233C9F6}" dt="2020-06-28T21:00:59.851" v="7"/>
        <pc:sldMkLst>
          <pc:docMk/>
          <pc:sldMk cId="1731100489" sldId="281"/>
        </pc:sldMkLst>
      </pc:sldChg>
      <pc:sldChg chg="del">
        <pc:chgData name="Vendégfelhasználó" userId="S::urn:spo:anon#aec263840daf13ee7444bba499932f83e7f90fd398f0bdd41cae581bd680349c::" providerId="AD" clId="Web-{5B29C5D1-EB16-8FDB-E307-886F5233C9F6}" dt="2020-06-28T21:01:41.428" v="11"/>
        <pc:sldMkLst>
          <pc:docMk/>
          <pc:sldMk cId="988369965" sldId="282"/>
        </pc:sldMkLst>
      </pc:sldChg>
      <pc:sldChg chg="modSp addAnim modAnim">
        <pc:chgData name="Vendégfelhasználó" userId="S::urn:spo:anon#aec263840daf13ee7444bba499932f83e7f90fd398f0bdd41cae581bd680349c::" providerId="AD" clId="Web-{5B29C5D1-EB16-8FDB-E307-886F5233C9F6}" dt="2020-06-28T21:00:18.117" v="6"/>
        <pc:sldMkLst>
          <pc:docMk/>
          <pc:sldMk cId="553101573" sldId="284"/>
        </pc:sldMkLst>
        <pc:spChg chg="mod">
          <ac:chgData name="Vendégfelhasználó" userId="S::urn:spo:anon#aec263840daf13ee7444bba499932f83e7f90fd398f0bdd41cae581bd680349c::" providerId="AD" clId="Web-{5B29C5D1-EB16-8FDB-E307-886F5233C9F6}" dt="2020-06-28T21:00:01.898" v="3" actId="20577"/>
          <ac:spMkLst>
            <pc:docMk/>
            <pc:sldMk cId="553101573" sldId="284"/>
            <ac:spMk id="11" creationId="{DDF84245-D3FF-0845-A6FD-9ECFF8C442A2}"/>
          </ac:spMkLst>
        </pc:spChg>
      </pc:sldChg>
      <pc:sldChg chg="modSp">
        <pc:chgData name="Vendégfelhasználó" userId="S::urn:spo:anon#aec263840daf13ee7444bba499932f83e7f90fd398f0bdd41cae581bd680349c::" providerId="AD" clId="Web-{5B29C5D1-EB16-8FDB-E307-886F5233C9F6}" dt="2020-06-28T21:01:08.335" v="8" actId="20577"/>
        <pc:sldMkLst>
          <pc:docMk/>
          <pc:sldMk cId="4039708455" sldId="292"/>
        </pc:sldMkLst>
        <pc:spChg chg="mod">
          <ac:chgData name="Vendégfelhasználó" userId="S::urn:spo:anon#aec263840daf13ee7444bba499932f83e7f90fd398f0bdd41cae581bd680349c::" providerId="AD" clId="Web-{5B29C5D1-EB16-8FDB-E307-886F5233C9F6}" dt="2020-06-28T21:01:08.335" v="8" actId="20577"/>
          <ac:spMkLst>
            <pc:docMk/>
            <pc:sldMk cId="4039708455" sldId="292"/>
            <ac:spMk id="2" creationId="{37E645C1-96F3-9943-A9EC-531B5355AD5E}"/>
          </ac:spMkLst>
        </pc:spChg>
      </pc:sldChg>
    </pc:docChg>
  </pc:docChgLst>
  <pc:docChgLst>
    <pc:chgData name="Guest User" userId="S::urn:spo:anon#aec263840daf13ee7444bba499932f83e7f90fd398f0bdd41cae581bd680349c::" providerId="AD" clId="Web-{24326571-27AA-FE47-30F7-03E3E4F30C69}"/>
    <pc:docChg chg="">
      <pc:chgData name="Guest User" userId="S::urn:spo:anon#aec263840daf13ee7444bba499932f83e7f90fd398f0bdd41cae581bd680349c::" providerId="AD" clId="Web-{24326571-27AA-FE47-30F7-03E3E4F30C69}" dt="2020-06-28T21:30:00.731" v="1"/>
      <pc:docMkLst>
        <pc:docMk/>
      </pc:docMkLst>
      <pc:sldChg chg="addCm">
        <pc:chgData name="Guest User" userId="S::urn:spo:anon#aec263840daf13ee7444bba499932f83e7f90fd398f0bdd41cae581bd680349c::" providerId="AD" clId="Web-{24326571-27AA-FE47-30F7-03E3E4F30C69}" dt="2020-06-28T21:30:00.731" v="1"/>
        <pc:sldMkLst>
          <pc:docMk/>
          <pc:sldMk cId="4015100403" sldId="296"/>
        </pc:sldMkLst>
      </pc:sldChg>
    </pc:docChg>
  </pc:docChgLst>
  <pc:docChgLst>
    <pc:chgData name="Vendégfelhasználó" userId="S::urn:spo:anon#aec263840daf13ee7444bba499932f83e7f90fd398f0bdd41cae581bd680349c::" providerId="AD" clId="Web-{E71EA95E-70CC-565F-59FE-E2B71E3ECCAC}"/>
    <pc:docChg chg="modSld">
      <pc:chgData name="Vendégfelhasználó" userId="S::urn:spo:anon#aec263840daf13ee7444bba499932f83e7f90fd398f0bdd41cae581bd680349c::" providerId="AD" clId="Web-{E71EA95E-70CC-565F-59FE-E2B71E3ECCAC}" dt="2020-06-28T11:08:34.096" v="576"/>
      <pc:docMkLst>
        <pc:docMk/>
      </pc:docMkLst>
      <pc:sldChg chg="modSp modNotes">
        <pc:chgData name="Vendégfelhasználó" userId="S::urn:spo:anon#aec263840daf13ee7444bba499932f83e7f90fd398f0bdd41cae581bd680349c::" providerId="AD" clId="Web-{E71EA95E-70CC-565F-59FE-E2B71E3ECCAC}" dt="2020-06-28T10:24:16.252" v="122" actId="20577"/>
        <pc:sldMkLst>
          <pc:docMk/>
          <pc:sldMk cId="553101573" sldId="284"/>
        </pc:sldMkLst>
        <pc:spChg chg="mod">
          <ac:chgData name="Vendégfelhasználó" userId="S::urn:spo:anon#aec263840daf13ee7444bba499932f83e7f90fd398f0bdd41cae581bd680349c::" providerId="AD" clId="Web-{E71EA95E-70CC-565F-59FE-E2B71E3ECCAC}" dt="2020-06-28T10:23:26.095" v="115"/>
          <ac:spMkLst>
            <pc:docMk/>
            <pc:sldMk cId="553101573" sldId="284"/>
            <ac:spMk id="3" creationId="{AAF7ABC5-92FE-4546-B376-8D5B53ADA1F1}"/>
          </ac:spMkLst>
        </pc:spChg>
        <pc:spChg chg="mod">
          <ac:chgData name="Vendégfelhasználó" userId="S::urn:spo:anon#aec263840daf13ee7444bba499932f83e7f90fd398f0bdd41cae581bd680349c::" providerId="AD" clId="Web-{E71EA95E-70CC-565F-59FE-E2B71E3ECCAC}" dt="2020-06-28T10:24:16.252" v="122" actId="20577"/>
          <ac:spMkLst>
            <pc:docMk/>
            <pc:sldMk cId="553101573" sldId="284"/>
            <ac:spMk id="8" creationId="{115F4A7D-F7E8-46D7-A84A-960FC6654BA0}"/>
          </ac:spMkLst>
        </pc:spChg>
      </pc:sldChg>
      <pc:sldChg chg="addSp delSp modSp addAnim modAnim">
        <pc:chgData name="Vendégfelhasználó" userId="S::urn:spo:anon#aec263840daf13ee7444bba499932f83e7f90fd398f0bdd41cae581bd680349c::" providerId="AD" clId="Web-{E71EA95E-70CC-565F-59FE-E2B71E3ECCAC}" dt="2020-06-28T11:08:34.096" v="576"/>
        <pc:sldMkLst>
          <pc:docMk/>
          <pc:sldMk cId="525560377" sldId="294"/>
        </pc:sldMkLst>
        <pc:spChg chg="mod">
          <ac:chgData name="Vendégfelhasználó" userId="S::urn:spo:anon#aec263840daf13ee7444bba499932f83e7f90fd398f0bdd41cae581bd680349c::" providerId="AD" clId="Web-{E71EA95E-70CC-565F-59FE-E2B71E3ECCAC}" dt="2020-06-28T11:04:02.173" v="564" actId="1076"/>
          <ac:spMkLst>
            <pc:docMk/>
            <pc:sldMk cId="525560377" sldId="294"/>
            <ac:spMk id="2" creationId="{4C971A92-D06F-44B3-9260-B2BE0A380E5D}"/>
          </ac:spMkLst>
        </pc:spChg>
        <pc:spChg chg="del">
          <ac:chgData name="Vendégfelhasználó" userId="S::urn:spo:anon#aec263840daf13ee7444bba499932f83e7f90fd398f0bdd41cae581bd680349c::" providerId="AD" clId="Web-{E71EA95E-70CC-565F-59FE-E2B71E3ECCAC}" dt="2020-06-28T10:25:03.111" v="142"/>
          <ac:spMkLst>
            <pc:docMk/>
            <pc:sldMk cId="525560377" sldId="294"/>
            <ac:spMk id="3" creationId="{37EBBD15-A78D-4099-8678-FC47F83F8C6A}"/>
          </ac:spMkLst>
        </pc:spChg>
        <pc:spChg chg="add mod">
          <ac:chgData name="Vendégfelhasználó" userId="S::urn:spo:anon#aec263840daf13ee7444bba499932f83e7f90fd398f0bdd41cae581bd680349c::" providerId="AD" clId="Web-{E71EA95E-70CC-565F-59FE-E2B71E3ECCAC}" dt="2020-06-28T10:59:26.123" v="455"/>
          <ac:spMkLst>
            <pc:docMk/>
            <pc:sldMk cId="525560377" sldId="294"/>
            <ac:spMk id="4" creationId="{85BAF439-E14E-4681-98CF-1B10870F64C1}"/>
          </ac:spMkLst>
        </pc:spChg>
        <pc:spChg chg="add mod">
          <ac:chgData name="Vendégfelhasználó" userId="S::urn:spo:anon#aec263840daf13ee7444bba499932f83e7f90fd398f0bdd41cae581bd680349c::" providerId="AD" clId="Web-{E71EA95E-70CC-565F-59FE-E2B71E3ECCAC}" dt="2020-06-28T10:59:47.732" v="458"/>
          <ac:spMkLst>
            <pc:docMk/>
            <pc:sldMk cId="525560377" sldId="294"/>
            <ac:spMk id="5" creationId="{4E4F3844-153D-4DDC-8122-BDD8F16D3C82}"/>
          </ac:spMkLst>
        </pc:spChg>
        <pc:spChg chg="add del mod">
          <ac:chgData name="Vendégfelhasználó" userId="S::urn:spo:anon#aec263840daf13ee7444bba499932f83e7f90fd398f0bdd41cae581bd680349c::" providerId="AD" clId="Web-{E71EA95E-70CC-565F-59FE-E2B71E3ECCAC}" dt="2020-06-28T10:27:17.518" v="186"/>
          <ac:spMkLst>
            <pc:docMk/>
            <pc:sldMk cId="525560377" sldId="294"/>
            <ac:spMk id="6" creationId="{D7281AEF-CED5-42F8-8E5E-853EAE7A17F3}"/>
          </ac:spMkLst>
        </pc:spChg>
        <pc:spChg chg="add mod">
          <ac:chgData name="Vendégfelhasználó" userId="S::urn:spo:anon#aec263840daf13ee7444bba499932f83e7f90fd398f0bdd41cae581bd680349c::" providerId="AD" clId="Web-{E71EA95E-70CC-565F-59FE-E2B71E3ECCAC}" dt="2020-06-28T11:00:20.405" v="461" actId="1076"/>
          <ac:spMkLst>
            <pc:docMk/>
            <pc:sldMk cId="525560377" sldId="294"/>
            <ac:spMk id="7" creationId="{0D2E7561-0245-4480-B192-CD675E77E0F6}"/>
          </ac:spMkLst>
        </pc:spChg>
        <pc:spChg chg="add mod">
          <ac:chgData name="Vendégfelhasználó" userId="S::urn:spo:anon#aec263840daf13ee7444bba499932f83e7f90fd398f0bdd41cae581bd680349c::" providerId="AD" clId="Web-{E71EA95E-70CC-565F-59FE-E2B71E3ECCAC}" dt="2020-06-28T11:00:12.530" v="460" actId="20577"/>
          <ac:spMkLst>
            <pc:docMk/>
            <pc:sldMk cId="525560377" sldId="294"/>
            <ac:spMk id="8" creationId="{9E4681A1-0EB8-4473-A8FC-B11427D0C845}"/>
          </ac:spMkLst>
        </pc:spChg>
        <pc:spChg chg="add mod">
          <ac:chgData name="Vendégfelhasználó" userId="S::urn:spo:anon#aec263840daf13ee7444bba499932f83e7f90fd398f0bdd41cae581bd680349c::" providerId="AD" clId="Web-{E71EA95E-70CC-565F-59FE-E2B71E3ECCAC}" dt="2020-06-28T11:00:00.467" v="459"/>
          <ac:spMkLst>
            <pc:docMk/>
            <pc:sldMk cId="525560377" sldId="294"/>
            <ac:spMk id="10" creationId="{6F968808-35A5-48A5-A8CF-AD7D16A73E81}"/>
          </ac:spMkLst>
        </pc:spChg>
        <pc:spChg chg="add mod">
          <ac:chgData name="Vendégfelhasználó" userId="S::urn:spo:anon#aec263840daf13ee7444bba499932f83e7f90fd398f0bdd41cae581bd680349c::" providerId="AD" clId="Web-{E71EA95E-70CC-565F-59FE-E2B71E3ECCAC}" dt="2020-06-28T10:57:54.372" v="446" actId="1076"/>
          <ac:spMkLst>
            <pc:docMk/>
            <pc:sldMk cId="525560377" sldId="294"/>
            <ac:spMk id="13" creationId="{784F73B8-6885-4613-AAAE-79C8AD367F69}"/>
          </ac:spMkLst>
        </pc:spChg>
        <pc:spChg chg="add mod">
          <ac:chgData name="Vendégfelhasználó" userId="S::urn:spo:anon#aec263840daf13ee7444bba499932f83e7f90fd398f0bdd41cae581bd680349c::" providerId="AD" clId="Web-{E71EA95E-70CC-565F-59FE-E2B71E3ECCAC}" dt="2020-06-28T10:59:41.889" v="457"/>
          <ac:spMkLst>
            <pc:docMk/>
            <pc:sldMk cId="525560377" sldId="294"/>
            <ac:spMk id="14" creationId="{86B25ACF-B078-4197-818E-CDEB70747FCF}"/>
          </ac:spMkLst>
        </pc:spChg>
        <pc:spChg chg="add mod">
          <ac:chgData name="Vendégfelhasználó" userId="S::urn:spo:anon#aec263840daf13ee7444bba499932f83e7f90fd398f0bdd41cae581bd680349c::" providerId="AD" clId="Web-{E71EA95E-70CC-565F-59FE-E2B71E3ECCAC}" dt="2020-06-28T10:58:40.591" v="453" actId="1076"/>
          <ac:spMkLst>
            <pc:docMk/>
            <pc:sldMk cId="525560377" sldId="294"/>
            <ac:spMk id="16" creationId="{C1DA81E5-94B5-4A27-A416-6A832BCE576B}"/>
          </ac:spMkLst>
        </pc:spChg>
        <pc:spChg chg="add mod ord">
          <ac:chgData name="Vendégfelhasználó" userId="S::urn:spo:anon#aec263840daf13ee7444bba499932f83e7f90fd398f0bdd41cae581bd680349c::" providerId="AD" clId="Web-{E71EA95E-70CC-565F-59FE-E2B71E3ECCAC}" dt="2020-06-28T11:08:33.799" v="572"/>
          <ac:spMkLst>
            <pc:docMk/>
            <pc:sldMk cId="525560377" sldId="294"/>
            <ac:spMk id="18" creationId="{A6D5984F-B2DC-4BD1-8DBC-337E25352423}"/>
          </ac:spMkLst>
        </pc:spChg>
        <pc:spChg chg="add del mod">
          <ac:chgData name="Vendégfelhasználó" userId="S::urn:spo:anon#aec263840daf13ee7444bba499932f83e7f90fd398f0bdd41cae581bd680349c::" providerId="AD" clId="Web-{E71EA95E-70CC-565F-59FE-E2B71E3ECCAC}" dt="2020-06-28T11:02:51.532" v="518"/>
          <ac:spMkLst>
            <pc:docMk/>
            <pc:sldMk cId="525560377" sldId="294"/>
            <ac:spMk id="19" creationId="{A790D048-A2AC-4AD1-BD14-D6E407A65660}"/>
          </ac:spMkLst>
        </pc:spChg>
        <pc:spChg chg="add mod">
          <ac:chgData name="Vendégfelhasználó" userId="S::urn:spo:anon#aec263840daf13ee7444bba499932f83e7f90fd398f0bdd41cae581bd680349c::" providerId="AD" clId="Web-{E71EA95E-70CC-565F-59FE-E2B71E3ECCAC}" dt="2020-06-28T11:03:47.798" v="562" actId="20577"/>
          <ac:spMkLst>
            <pc:docMk/>
            <pc:sldMk cId="525560377" sldId="294"/>
            <ac:spMk id="20" creationId="{0088E47F-A118-4088-ACFF-A931D9A25847}"/>
          </ac:spMkLst>
        </pc:spChg>
        <pc:cxnChg chg="add del">
          <ac:chgData name="Vendégfelhasználó" userId="S::urn:spo:anon#aec263840daf13ee7444bba499932f83e7f90fd398f0bdd41cae581bd680349c::" providerId="AD" clId="Web-{E71EA95E-70CC-565F-59FE-E2B71E3ECCAC}" dt="2020-06-28T10:38:31.101" v="234"/>
          <ac:cxnSpMkLst>
            <pc:docMk/>
            <pc:sldMk cId="525560377" sldId="294"/>
            <ac:cxnSpMk id="9" creationId="{7483097E-F242-42A6-B6DB-9628EC6A196C}"/>
          </ac:cxnSpMkLst>
        </pc:cxnChg>
        <pc:cxnChg chg="add del mod">
          <ac:chgData name="Vendégfelhasználó" userId="S::urn:spo:anon#aec263840daf13ee7444bba499932f83e7f90fd398f0bdd41cae581bd680349c::" providerId="AD" clId="Web-{E71EA95E-70CC-565F-59FE-E2B71E3ECCAC}" dt="2020-06-28T10:41:15.899" v="280"/>
          <ac:cxnSpMkLst>
            <pc:docMk/>
            <pc:sldMk cId="525560377" sldId="294"/>
            <ac:cxnSpMk id="11" creationId="{4322C37D-A3CE-492F-BA25-6AA343F88E5D}"/>
          </ac:cxnSpMkLst>
        </pc:cxnChg>
        <pc:cxnChg chg="add mod">
          <ac:chgData name="Vendégfelhasználó" userId="S::urn:spo:anon#aec263840daf13ee7444bba499932f83e7f90fd398f0bdd41cae581bd680349c::" providerId="AD" clId="Web-{E71EA95E-70CC-565F-59FE-E2B71E3ECCAC}" dt="2020-06-28T10:58:12.669" v="451" actId="1076"/>
          <ac:cxnSpMkLst>
            <pc:docMk/>
            <pc:sldMk cId="525560377" sldId="294"/>
            <ac:cxnSpMk id="12" creationId="{617BAF41-0C8C-4747-9582-A681C2976B72}"/>
          </ac:cxnSpMkLst>
        </pc:cxnChg>
        <pc:cxnChg chg="add mod">
          <ac:chgData name="Vendégfelhasználó" userId="S::urn:spo:anon#aec263840daf13ee7444bba499932f83e7f90fd398f0bdd41cae581bd680349c::" providerId="AD" clId="Web-{E71EA95E-70CC-565F-59FE-E2B71E3ECCAC}" dt="2020-06-28T10:58:30.123" v="452" actId="1076"/>
          <ac:cxnSpMkLst>
            <pc:docMk/>
            <pc:sldMk cId="525560377" sldId="294"/>
            <ac:cxnSpMk id="15" creationId="{136E297F-F619-47EE-A51C-DD8A37D3973C}"/>
          </ac:cxnSpMkLst>
        </pc:cxnChg>
        <pc:cxnChg chg="add mod">
          <ac:chgData name="Vendégfelhasználó" userId="S::urn:spo:anon#aec263840daf13ee7444bba499932f83e7f90fd398f0bdd41cae581bd680349c::" providerId="AD" clId="Web-{E71EA95E-70CC-565F-59FE-E2B71E3ECCAC}" dt="2020-06-28T11:01:48.281" v="512" actId="1076"/>
          <ac:cxnSpMkLst>
            <pc:docMk/>
            <pc:sldMk cId="525560377" sldId="294"/>
            <ac:cxnSpMk id="17" creationId="{5EB42E93-CD23-48B2-AC39-CCC743A110BB}"/>
          </ac:cxnSpMkLst>
        </pc:cxnChg>
      </pc:sldChg>
      <pc:sldChg chg="modNotes">
        <pc:chgData name="Vendégfelhasználó" userId="S::urn:spo:anon#aec263840daf13ee7444bba499932f83e7f90fd398f0bdd41cae581bd680349c::" providerId="AD" clId="Web-{E71EA95E-70CC-565F-59FE-E2B71E3ECCAC}" dt="2020-06-28T10:21:23.016" v="111"/>
        <pc:sldMkLst>
          <pc:docMk/>
          <pc:sldMk cId="2333454279" sldId="297"/>
        </pc:sldMkLst>
      </pc:sldChg>
    </pc:docChg>
  </pc:docChgLst>
  <pc:docChgLst>
    <pc:chgData name="Vendégfelhasználó" userId="S::urn:spo:anon#aec263840daf13ee7444bba499932f83e7f90fd398f0bdd41cae581bd680349c::" providerId="AD" clId="Web-{D6A367E9-62CF-D27B-A137-90770C92CC0D}"/>
    <pc:docChg chg="modSld sldOrd">
      <pc:chgData name="Vendégfelhasználó" userId="S::urn:spo:anon#aec263840daf13ee7444bba499932f83e7f90fd398f0bdd41cae581bd680349c::" providerId="AD" clId="Web-{D6A367E9-62CF-D27B-A137-90770C92CC0D}" dt="2020-06-29T14:17:13.057" v="1"/>
      <pc:docMkLst>
        <pc:docMk/>
      </pc:docMkLst>
      <pc:sldChg chg="mod ord modShow">
        <pc:chgData name="Vendégfelhasználó" userId="S::urn:spo:anon#aec263840daf13ee7444bba499932f83e7f90fd398f0bdd41cae581bd680349c::" providerId="AD" clId="Web-{D6A367E9-62CF-D27B-A137-90770C92CC0D}" dt="2020-06-29T14:17:13.057" v="1"/>
        <pc:sldMkLst>
          <pc:docMk/>
          <pc:sldMk cId="4039708455" sldId="292"/>
        </pc:sldMkLst>
      </pc:sldChg>
    </pc:docChg>
  </pc:docChgLst>
  <pc:docChgLst>
    <pc:chgData name="Upmeier zu Belzen, Julius Valten" userId="54a4f870-fe3b-4fea-82da-0e0772430cdc" providerId="ADAL" clId="{F756DA35-BA15-CA4C-8215-C958B2C2AA63}"/>
    <pc:docChg chg="undo custSel addSld delSld modSld sldOrd delSection modSection">
      <pc:chgData name="Upmeier zu Belzen, Julius Valten" userId="54a4f870-fe3b-4fea-82da-0e0772430cdc" providerId="ADAL" clId="{F756DA35-BA15-CA4C-8215-C958B2C2AA63}" dt="2020-06-29T07:10:38.880" v="5598" actId="167"/>
      <pc:docMkLst>
        <pc:docMk/>
      </pc:docMkLst>
      <pc:sldChg chg="mod modShow">
        <pc:chgData name="Upmeier zu Belzen, Julius Valten" userId="54a4f870-fe3b-4fea-82da-0e0772430cdc" providerId="ADAL" clId="{F756DA35-BA15-CA4C-8215-C958B2C2AA63}" dt="2020-06-27T08:08:14.743" v="314" actId="729"/>
        <pc:sldMkLst>
          <pc:docMk/>
          <pc:sldMk cId="1105558781" sldId="259"/>
        </pc:sldMkLst>
      </pc:sldChg>
      <pc:sldChg chg="mod modShow">
        <pc:chgData name="Upmeier zu Belzen, Julius Valten" userId="54a4f870-fe3b-4fea-82da-0e0772430cdc" providerId="ADAL" clId="{F756DA35-BA15-CA4C-8215-C958B2C2AA63}" dt="2020-06-27T08:08:14.743" v="314" actId="729"/>
        <pc:sldMkLst>
          <pc:docMk/>
          <pc:sldMk cId="1708778063" sldId="265"/>
        </pc:sldMkLst>
      </pc:sldChg>
      <pc:sldChg chg="mod modShow">
        <pc:chgData name="Upmeier zu Belzen, Julius Valten" userId="54a4f870-fe3b-4fea-82da-0e0772430cdc" providerId="ADAL" clId="{F756DA35-BA15-CA4C-8215-C958B2C2AA63}" dt="2020-06-27T08:08:14.743" v="314" actId="729"/>
        <pc:sldMkLst>
          <pc:docMk/>
          <pc:sldMk cId="4111878484" sldId="266"/>
        </pc:sldMkLst>
      </pc:sldChg>
      <pc:sldChg chg="mod modShow">
        <pc:chgData name="Upmeier zu Belzen, Julius Valten" userId="54a4f870-fe3b-4fea-82da-0e0772430cdc" providerId="ADAL" clId="{F756DA35-BA15-CA4C-8215-C958B2C2AA63}" dt="2020-06-27T08:08:14.743" v="314" actId="729"/>
        <pc:sldMkLst>
          <pc:docMk/>
          <pc:sldMk cId="3035443793" sldId="270"/>
        </pc:sldMkLst>
      </pc:sldChg>
      <pc:sldChg chg="mod modShow">
        <pc:chgData name="Upmeier zu Belzen, Julius Valten" userId="54a4f870-fe3b-4fea-82da-0e0772430cdc" providerId="ADAL" clId="{F756DA35-BA15-CA4C-8215-C958B2C2AA63}" dt="2020-06-27T08:08:14.743" v="314" actId="729"/>
        <pc:sldMkLst>
          <pc:docMk/>
          <pc:sldMk cId="1397230886" sldId="272"/>
        </pc:sldMkLst>
      </pc:sldChg>
      <pc:sldChg chg="mod modShow">
        <pc:chgData name="Upmeier zu Belzen, Julius Valten" userId="54a4f870-fe3b-4fea-82da-0e0772430cdc" providerId="ADAL" clId="{F756DA35-BA15-CA4C-8215-C958B2C2AA63}" dt="2020-06-27T08:08:14.743" v="314" actId="729"/>
        <pc:sldMkLst>
          <pc:docMk/>
          <pc:sldMk cId="767253581" sldId="273"/>
        </pc:sldMkLst>
      </pc:sldChg>
      <pc:sldChg chg="mod modShow">
        <pc:chgData name="Upmeier zu Belzen, Julius Valten" userId="54a4f870-fe3b-4fea-82da-0e0772430cdc" providerId="ADAL" clId="{F756DA35-BA15-CA4C-8215-C958B2C2AA63}" dt="2020-06-27T08:08:14.743" v="314" actId="729"/>
        <pc:sldMkLst>
          <pc:docMk/>
          <pc:sldMk cId="1733786189" sldId="274"/>
        </pc:sldMkLst>
      </pc:sldChg>
      <pc:sldChg chg="mod modShow">
        <pc:chgData name="Upmeier zu Belzen, Julius Valten" userId="54a4f870-fe3b-4fea-82da-0e0772430cdc" providerId="ADAL" clId="{F756DA35-BA15-CA4C-8215-C958B2C2AA63}" dt="2020-06-27T08:08:14.743" v="314" actId="729"/>
        <pc:sldMkLst>
          <pc:docMk/>
          <pc:sldMk cId="2650641392" sldId="275"/>
        </pc:sldMkLst>
      </pc:sldChg>
      <pc:sldChg chg="modSp add mod modShow">
        <pc:chgData name="Upmeier zu Belzen, Julius Valten" userId="54a4f870-fe3b-4fea-82da-0e0772430cdc" providerId="ADAL" clId="{F756DA35-BA15-CA4C-8215-C958B2C2AA63}" dt="2020-06-27T08:10:03.922" v="385" actId="20577"/>
        <pc:sldMkLst>
          <pc:docMk/>
          <pc:sldMk cId="3334251697" sldId="276"/>
        </pc:sldMkLst>
        <pc:spChg chg="mod">
          <ac:chgData name="Upmeier zu Belzen, Julius Valten" userId="54a4f870-fe3b-4fea-82da-0e0772430cdc" providerId="ADAL" clId="{F756DA35-BA15-CA4C-8215-C958B2C2AA63}" dt="2020-06-27T08:04:25.290" v="12" actId="20577"/>
          <ac:spMkLst>
            <pc:docMk/>
            <pc:sldMk cId="3334251697" sldId="276"/>
            <ac:spMk id="2" creationId="{BB51F11A-6FB8-4A49-83C9-F4541B8876A0}"/>
          </ac:spMkLst>
        </pc:spChg>
        <pc:spChg chg="mod">
          <ac:chgData name="Upmeier zu Belzen, Julius Valten" userId="54a4f870-fe3b-4fea-82da-0e0772430cdc" providerId="ADAL" clId="{F756DA35-BA15-CA4C-8215-C958B2C2AA63}" dt="2020-06-27T08:10:03.922" v="385" actId="20577"/>
          <ac:spMkLst>
            <pc:docMk/>
            <pc:sldMk cId="3334251697" sldId="276"/>
            <ac:spMk id="3" creationId="{85FD48DF-9FBD-AF4F-9A6C-85F31A6B5B18}"/>
          </ac:spMkLst>
        </pc:spChg>
      </pc:sldChg>
      <pc:sldChg chg="add modNotesTx">
        <pc:chgData name="Upmeier zu Belzen, Julius Valten" userId="54a4f870-fe3b-4fea-82da-0e0772430cdc" providerId="ADAL" clId="{F756DA35-BA15-CA4C-8215-C958B2C2AA63}" dt="2020-06-27T08:04:37.600" v="33" actId="20577"/>
        <pc:sldMkLst>
          <pc:docMk/>
          <pc:sldMk cId="3526991628" sldId="277"/>
        </pc:sldMkLst>
      </pc:sldChg>
      <pc:sldChg chg="add modNotesTx">
        <pc:chgData name="Upmeier zu Belzen, Julius Valten" userId="54a4f870-fe3b-4fea-82da-0e0772430cdc" providerId="ADAL" clId="{F756DA35-BA15-CA4C-8215-C958B2C2AA63}" dt="2020-06-27T08:08:03.706" v="313" actId="20577"/>
        <pc:sldMkLst>
          <pc:docMk/>
          <pc:sldMk cId="1282908578" sldId="278"/>
        </pc:sldMkLst>
      </pc:sldChg>
      <pc:sldChg chg="addSp delSp modSp add mod ord modTransition modShow modNotesTx">
        <pc:chgData name="Upmeier zu Belzen, Julius Valten" userId="54a4f870-fe3b-4fea-82da-0e0772430cdc" providerId="ADAL" clId="{F756DA35-BA15-CA4C-8215-C958B2C2AA63}" dt="2020-06-28T08:51:01.385" v="4865" actId="729"/>
        <pc:sldMkLst>
          <pc:docMk/>
          <pc:sldMk cId="538747435" sldId="279"/>
        </pc:sldMkLst>
        <pc:spChg chg="add del mod">
          <ac:chgData name="Upmeier zu Belzen, Julius Valten" userId="54a4f870-fe3b-4fea-82da-0e0772430cdc" providerId="ADAL" clId="{F756DA35-BA15-CA4C-8215-C958B2C2AA63}" dt="2020-06-28T08:46:37.185" v="4807" actId="478"/>
          <ac:spMkLst>
            <pc:docMk/>
            <pc:sldMk cId="538747435" sldId="279"/>
            <ac:spMk id="2" creationId="{99352BDE-8FA1-9A43-BD22-55C3A84D8A98}"/>
          </ac:spMkLst>
        </pc:spChg>
        <pc:grpChg chg="mod">
          <ac:chgData name="Upmeier zu Belzen, Julius Valten" userId="54a4f870-fe3b-4fea-82da-0e0772430cdc" providerId="ADAL" clId="{F756DA35-BA15-CA4C-8215-C958B2C2AA63}" dt="2020-06-27T12:00:31.736" v="2320" actId="1076"/>
          <ac:grpSpMkLst>
            <pc:docMk/>
            <pc:sldMk cId="538747435" sldId="279"/>
            <ac:grpSpMk id="6" creationId="{6D404BEF-004B-404F-9391-6D8FDED7C3F9}"/>
          </ac:grpSpMkLst>
        </pc:grpChg>
      </pc:sldChg>
      <pc:sldChg chg="addSp modSp add del modAnim modNotesTx">
        <pc:chgData name="Upmeier zu Belzen, Julius Valten" userId="54a4f870-fe3b-4fea-82da-0e0772430cdc" providerId="ADAL" clId="{F756DA35-BA15-CA4C-8215-C958B2C2AA63}" dt="2020-06-28T07:41:30.518" v="2760" actId="2696"/>
        <pc:sldMkLst>
          <pc:docMk/>
          <pc:sldMk cId="620215043" sldId="280"/>
        </pc:sldMkLst>
        <pc:spChg chg="mod">
          <ac:chgData name="Upmeier zu Belzen, Julius Valten" userId="54a4f870-fe3b-4fea-82da-0e0772430cdc" providerId="ADAL" clId="{F756DA35-BA15-CA4C-8215-C958B2C2AA63}" dt="2020-06-27T08:05:31.784" v="68" actId="20577"/>
          <ac:spMkLst>
            <pc:docMk/>
            <pc:sldMk cId="620215043" sldId="280"/>
            <ac:spMk id="2" creationId="{5A31ED50-C142-3641-B0EF-904AF1940F20}"/>
          </ac:spMkLst>
        </pc:spChg>
        <pc:spChg chg="add mod">
          <ac:chgData name="Upmeier zu Belzen, Julius Valten" userId="54a4f870-fe3b-4fea-82da-0e0772430cdc" providerId="ADAL" clId="{F756DA35-BA15-CA4C-8215-C958B2C2AA63}" dt="2020-06-27T20:49:03.859" v="2558"/>
          <ac:spMkLst>
            <pc:docMk/>
            <pc:sldMk cId="620215043" sldId="280"/>
            <ac:spMk id="4" creationId="{D6C38D22-B822-B44F-A633-8682B4459EC5}"/>
          </ac:spMkLst>
        </pc:spChg>
        <pc:spChg chg="add mod">
          <ac:chgData name="Upmeier zu Belzen, Julius Valten" userId="54a4f870-fe3b-4fea-82da-0e0772430cdc" providerId="ADAL" clId="{F756DA35-BA15-CA4C-8215-C958B2C2AA63}" dt="2020-06-27T20:49:03.859" v="2558"/>
          <ac:spMkLst>
            <pc:docMk/>
            <pc:sldMk cId="620215043" sldId="280"/>
            <ac:spMk id="5" creationId="{C039BA87-BDF0-064E-B742-8E28C8F5BBAC}"/>
          </ac:spMkLst>
        </pc:spChg>
        <pc:spChg chg="add mod">
          <ac:chgData name="Upmeier zu Belzen, Julius Valten" userId="54a4f870-fe3b-4fea-82da-0e0772430cdc" providerId="ADAL" clId="{F756DA35-BA15-CA4C-8215-C958B2C2AA63}" dt="2020-06-27T20:49:03.859" v="2558"/>
          <ac:spMkLst>
            <pc:docMk/>
            <pc:sldMk cId="620215043" sldId="280"/>
            <ac:spMk id="6" creationId="{2D16BBF3-CA8E-D447-B801-431472F11A82}"/>
          </ac:spMkLst>
        </pc:spChg>
        <pc:spChg chg="add mod">
          <ac:chgData name="Upmeier zu Belzen, Julius Valten" userId="54a4f870-fe3b-4fea-82da-0e0772430cdc" providerId="ADAL" clId="{F756DA35-BA15-CA4C-8215-C958B2C2AA63}" dt="2020-06-27T20:49:03.859" v="2558"/>
          <ac:spMkLst>
            <pc:docMk/>
            <pc:sldMk cId="620215043" sldId="280"/>
            <ac:spMk id="7" creationId="{5CF63F97-9175-7E43-8AE4-C2F4E94A9A18}"/>
          </ac:spMkLst>
        </pc:spChg>
        <pc:spChg chg="add mod">
          <ac:chgData name="Upmeier zu Belzen, Julius Valten" userId="54a4f870-fe3b-4fea-82da-0e0772430cdc" providerId="ADAL" clId="{F756DA35-BA15-CA4C-8215-C958B2C2AA63}" dt="2020-06-27T20:49:03.859" v="2558"/>
          <ac:spMkLst>
            <pc:docMk/>
            <pc:sldMk cId="620215043" sldId="280"/>
            <ac:spMk id="8" creationId="{D5E0732F-4F67-0643-878A-91E09C6C80C8}"/>
          </ac:spMkLst>
        </pc:spChg>
        <pc:spChg chg="add mod">
          <ac:chgData name="Upmeier zu Belzen, Julius Valten" userId="54a4f870-fe3b-4fea-82da-0e0772430cdc" providerId="ADAL" clId="{F756DA35-BA15-CA4C-8215-C958B2C2AA63}" dt="2020-06-27T20:49:03.859" v="2558"/>
          <ac:spMkLst>
            <pc:docMk/>
            <pc:sldMk cId="620215043" sldId="280"/>
            <ac:spMk id="9" creationId="{64243B3A-7ACB-A242-9C36-66F436A75164}"/>
          </ac:spMkLst>
        </pc:spChg>
        <pc:spChg chg="add mod">
          <ac:chgData name="Upmeier zu Belzen, Julius Valten" userId="54a4f870-fe3b-4fea-82da-0e0772430cdc" providerId="ADAL" clId="{F756DA35-BA15-CA4C-8215-C958B2C2AA63}" dt="2020-06-27T20:49:03.859" v="2558"/>
          <ac:spMkLst>
            <pc:docMk/>
            <pc:sldMk cId="620215043" sldId="280"/>
            <ac:spMk id="10" creationId="{5501DA92-9BFD-D447-AB35-471E537D01F3}"/>
          </ac:spMkLst>
        </pc:spChg>
        <pc:spChg chg="add mod">
          <ac:chgData name="Upmeier zu Belzen, Julius Valten" userId="54a4f870-fe3b-4fea-82da-0e0772430cdc" providerId="ADAL" clId="{F756DA35-BA15-CA4C-8215-C958B2C2AA63}" dt="2020-06-27T20:49:03.859" v="2558"/>
          <ac:spMkLst>
            <pc:docMk/>
            <pc:sldMk cId="620215043" sldId="280"/>
            <ac:spMk id="11" creationId="{A5357B22-5AF1-B04A-A693-AC0FE959DF29}"/>
          </ac:spMkLst>
        </pc:spChg>
        <pc:spChg chg="add mod">
          <ac:chgData name="Upmeier zu Belzen, Julius Valten" userId="54a4f870-fe3b-4fea-82da-0e0772430cdc" providerId="ADAL" clId="{F756DA35-BA15-CA4C-8215-C958B2C2AA63}" dt="2020-06-27T20:49:03.859" v="2558"/>
          <ac:spMkLst>
            <pc:docMk/>
            <pc:sldMk cId="620215043" sldId="280"/>
            <ac:spMk id="12" creationId="{6CFC7A71-3842-0F4D-ACEA-6B3399C19F5E}"/>
          </ac:spMkLst>
        </pc:spChg>
        <pc:spChg chg="add mod">
          <ac:chgData name="Upmeier zu Belzen, Julius Valten" userId="54a4f870-fe3b-4fea-82da-0e0772430cdc" providerId="ADAL" clId="{F756DA35-BA15-CA4C-8215-C958B2C2AA63}" dt="2020-06-27T20:49:03.859" v="2558"/>
          <ac:spMkLst>
            <pc:docMk/>
            <pc:sldMk cId="620215043" sldId="280"/>
            <ac:spMk id="13" creationId="{CB8ED8A4-ABDF-F14E-B684-76297B9126F5}"/>
          </ac:spMkLst>
        </pc:spChg>
        <pc:spChg chg="add mod">
          <ac:chgData name="Upmeier zu Belzen, Julius Valten" userId="54a4f870-fe3b-4fea-82da-0e0772430cdc" providerId="ADAL" clId="{F756DA35-BA15-CA4C-8215-C958B2C2AA63}" dt="2020-06-27T20:49:03.859" v="2558"/>
          <ac:spMkLst>
            <pc:docMk/>
            <pc:sldMk cId="620215043" sldId="280"/>
            <ac:spMk id="14" creationId="{46ADFD6A-057A-9240-A269-12590FE513A8}"/>
          </ac:spMkLst>
        </pc:spChg>
        <pc:spChg chg="add mod">
          <ac:chgData name="Upmeier zu Belzen, Julius Valten" userId="54a4f870-fe3b-4fea-82da-0e0772430cdc" providerId="ADAL" clId="{F756DA35-BA15-CA4C-8215-C958B2C2AA63}" dt="2020-06-27T20:49:03.859" v="2558"/>
          <ac:spMkLst>
            <pc:docMk/>
            <pc:sldMk cId="620215043" sldId="280"/>
            <ac:spMk id="15" creationId="{7EBF39F8-92D7-8A49-80A4-6694C10E410B}"/>
          </ac:spMkLst>
        </pc:spChg>
        <pc:spChg chg="add mod">
          <ac:chgData name="Upmeier zu Belzen, Julius Valten" userId="54a4f870-fe3b-4fea-82da-0e0772430cdc" providerId="ADAL" clId="{F756DA35-BA15-CA4C-8215-C958B2C2AA63}" dt="2020-06-27T20:49:03.859" v="2558"/>
          <ac:spMkLst>
            <pc:docMk/>
            <pc:sldMk cId="620215043" sldId="280"/>
            <ac:spMk id="16" creationId="{50140469-EF67-344D-A37B-D2B864DC286B}"/>
          </ac:spMkLst>
        </pc:spChg>
        <pc:spChg chg="add mod">
          <ac:chgData name="Upmeier zu Belzen, Julius Valten" userId="54a4f870-fe3b-4fea-82da-0e0772430cdc" providerId="ADAL" clId="{F756DA35-BA15-CA4C-8215-C958B2C2AA63}" dt="2020-06-27T20:49:03.859" v="2558"/>
          <ac:spMkLst>
            <pc:docMk/>
            <pc:sldMk cId="620215043" sldId="280"/>
            <ac:spMk id="17" creationId="{740E12A7-5EE5-4E4B-A19B-1D10F6918F4C}"/>
          </ac:spMkLst>
        </pc:spChg>
        <pc:spChg chg="add mod">
          <ac:chgData name="Upmeier zu Belzen, Julius Valten" userId="54a4f870-fe3b-4fea-82da-0e0772430cdc" providerId="ADAL" clId="{F756DA35-BA15-CA4C-8215-C958B2C2AA63}" dt="2020-06-27T20:49:03.859" v="2558"/>
          <ac:spMkLst>
            <pc:docMk/>
            <pc:sldMk cId="620215043" sldId="280"/>
            <ac:spMk id="18" creationId="{1C720CD5-D595-7E4B-B04E-3C31DF98386D}"/>
          </ac:spMkLst>
        </pc:spChg>
        <pc:spChg chg="add mod">
          <ac:chgData name="Upmeier zu Belzen, Julius Valten" userId="54a4f870-fe3b-4fea-82da-0e0772430cdc" providerId="ADAL" clId="{F756DA35-BA15-CA4C-8215-C958B2C2AA63}" dt="2020-06-27T20:49:03.859" v="2558"/>
          <ac:spMkLst>
            <pc:docMk/>
            <pc:sldMk cId="620215043" sldId="280"/>
            <ac:spMk id="19" creationId="{2A0F2E0A-571A-E94C-B637-86E14FE94940}"/>
          </ac:spMkLst>
        </pc:spChg>
        <pc:spChg chg="add mod">
          <ac:chgData name="Upmeier zu Belzen, Julius Valten" userId="54a4f870-fe3b-4fea-82da-0e0772430cdc" providerId="ADAL" clId="{F756DA35-BA15-CA4C-8215-C958B2C2AA63}" dt="2020-06-27T20:49:03.859" v="2558"/>
          <ac:spMkLst>
            <pc:docMk/>
            <pc:sldMk cId="620215043" sldId="280"/>
            <ac:spMk id="45" creationId="{645E3ADA-8EF6-B344-B6BF-1F5F38D58DF2}"/>
          </ac:spMkLst>
        </pc:spChg>
        <pc:spChg chg="add mod">
          <ac:chgData name="Upmeier zu Belzen, Julius Valten" userId="54a4f870-fe3b-4fea-82da-0e0772430cdc" providerId="ADAL" clId="{F756DA35-BA15-CA4C-8215-C958B2C2AA63}" dt="2020-06-27T20:49:03.859" v="2558"/>
          <ac:spMkLst>
            <pc:docMk/>
            <pc:sldMk cId="620215043" sldId="280"/>
            <ac:spMk id="49" creationId="{E4C485DE-2E98-574F-80BE-588ADD45438F}"/>
          </ac:spMkLst>
        </pc:spChg>
        <pc:spChg chg="add mod">
          <ac:chgData name="Upmeier zu Belzen, Julius Valten" userId="54a4f870-fe3b-4fea-82da-0e0772430cdc" providerId="ADAL" clId="{F756DA35-BA15-CA4C-8215-C958B2C2AA63}" dt="2020-06-27T20:49:03.859" v="2558"/>
          <ac:spMkLst>
            <pc:docMk/>
            <pc:sldMk cId="620215043" sldId="280"/>
            <ac:spMk id="50" creationId="{2254ECE5-EC97-8B4D-8836-88FBCB9B581E}"/>
          </ac:spMkLst>
        </pc:spChg>
        <pc:spChg chg="add mod">
          <ac:chgData name="Upmeier zu Belzen, Julius Valten" userId="54a4f870-fe3b-4fea-82da-0e0772430cdc" providerId="ADAL" clId="{F756DA35-BA15-CA4C-8215-C958B2C2AA63}" dt="2020-06-27T20:49:03.859" v="2558"/>
          <ac:spMkLst>
            <pc:docMk/>
            <pc:sldMk cId="620215043" sldId="280"/>
            <ac:spMk id="51" creationId="{5F517D72-BE9E-FD4F-B5DB-078A4DA05F35}"/>
          </ac:spMkLst>
        </pc:spChg>
        <pc:spChg chg="add mod">
          <ac:chgData name="Upmeier zu Belzen, Julius Valten" userId="54a4f870-fe3b-4fea-82da-0e0772430cdc" providerId="ADAL" clId="{F756DA35-BA15-CA4C-8215-C958B2C2AA63}" dt="2020-06-27T20:49:03.859" v="2558"/>
          <ac:spMkLst>
            <pc:docMk/>
            <pc:sldMk cId="620215043" sldId="280"/>
            <ac:spMk id="52" creationId="{231E1468-28DD-834E-9B9E-53301A9C840B}"/>
          </ac:spMkLst>
        </pc:spChg>
        <pc:spChg chg="add mod">
          <ac:chgData name="Upmeier zu Belzen, Julius Valten" userId="54a4f870-fe3b-4fea-82da-0e0772430cdc" providerId="ADAL" clId="{F756DA35-BA15-CA4C-8215-C958B2C2AA63}" dt="2020-06-27T20:49:03.859" v="2558"/>
          <ac:spMkLst>
            <pc:docMk/>
            <pc:sldMk cId="620215043" sldId="280"/>
            <ac:spMk id="53" creationId="{FBFC6894-6B88-3944-83F3-2080A4C29D90}"/>
          </ac:spMkLst>
        </pc:spChg>
        <pc:spChg chg="add mod">
          <ac:chgData name="Upmeier zu Belzen, Julius Valten" userId="54a4f870-fe3b-4fea-82da-0e0772430cdc" providerId="ADAL" clId="{F756DA35-BA15-CA4C-8215-C958B2C2AA63}" dt="2020-06-27T20:49:03.859" v="2558"/>
          <ac:spMkLst>
            <pc:docMk/>
            <pc:sldMk cId="620215043" sldId="280"/>
            <ac:spMk id="54" creationId="{2391EED4-A7D8-5C4C-8ED1-0438A1D636EF}"/>
          </ac:spMkLst>
        </pc:spChg>
        <pc:spChg chg="add mod">
          <ac:chgData name="Upmeier zu Belzen, Julius Valten" userId="54a4f870-fe3b-4fea-82da-0e0772430cdc" providerId="ADAL" clId="{F756DA35-BA15-CA4C-8215-C958B2C2AA63}" dt="2020-06-27T20:49:03.859" v="2558"/>
          <ac:spMkLst>
            <pc:docMk/>
            <pc:sldMk cId="620215043" sldId="280"/>
            <ac:spMk id="55" creationId="{57A66669-5816-3642-8C21-06F67EC89A3F}"/>
          </ac:spMkLst>
        </pc:spChg>
        <pc:spChg chg="add mod">
          <ac:chgData name="Upmeier zu Belzen, Julius Valten" userId="54a4f870-fe3b-4fea-82da-0e0772430cdc" providerId="ADAL" clId="{F756DA35-BA15-CA4C-8215-C958B2C2AA63}" dt="2020-06-27T20:49:03.859" v="2558"/>
          <ac:spMkLst>
            <pc:docMk/>
            <pc:sldMk cId="620215043" sldId="280"/>
            <ac:spMk id="56" creationId="{43E034E0-445F-9042-856E-A89B4ACF52CD}"/>
          </ac:spMkLst>
        </pc:spChg>
        <pc:spChg chg="add mod">
          <ac:chgData name="Upmeier zu Belzen, Julius Valten" userId="54a4f870-fe3b-4fea-82da-0e0772430cdc" providerId="ADAL" clId="{F756DA35-BA15-CA4C-8215-C958B2C2AA63}" dt="2020-06-27T20:49:03.859" v="2558"/>
          <ac:spMkLst>
            <pc:docMk/>
            <pc:sldMk cId="620215043" sldId="280"/>
            <ac:spMk id="57" creationId="{104D786D-BECD-D547-8C67-FF5E2780A8DC}"/>
          </ac:spMkLst>
        </pc:spChg>
        <pc:spChg chg="add mod">
          <ac:chgData name="Upmeier zu Belzen, Julius Valten" userId="54a4f870-fe3b-4fea-82da-0e0772430cdc" providerId="ADAL" clId="{F756DA35-BA15-CA4C-8215-C958B2C2AA63}" dt="2020-06-27T20:49:03.859" v="2558"/>
          <ac:spMkLst>
            <pc:docMk/>
            <pc:sldMk cId="620215043" sldId="280"/>
            <ac:spMk id="58" creationId="{1C762C88-39B4-A647-9D4A-76CD8E75FB88}"/>
          </ac:spMkLst>
        </pc:spChg>
        <pc:spChg chg="add mod">
          <ac:chgData name="Upmeier zu Belzen, Julius Valten" userId="54a4f870-fe3b-4fea-82da-0e0772430cdc" providerId="ADAL" clId="{F756DA35-BA15-CA4C-8215-C958B2C2AA63}" dt="2020-06-27T20:49:03.859" v="2558"/>
          <ac:spMkLst>
            <pc:docMk/>
            <pc:sldMk cId="620215043" sldId="280"/>
            <ac:spMk id="59" creationId="{185C5836-DF90-3A41-9221-A5E0E4631595}"/>
          </ac:spMkLst>
        </pc:spChg>
        <pc:spChg chg="add mod">
          <ac:chgData name="Upmeier zu Belzen, Julius Valten" userId="54a4f870-fe3b-4fea-82da-0e0772430cdc" providerId="ADAL" clId="{F756DA35-BA15-CA4C-8215-C958B2C2AA63}" dt="2020-06-27T20:49:03.859" v="2558"/>
          <ac:spMkLst>
            <pc:docMk/>
            <pc:sldMk cId="620215043" sldId="280"/>
            <ac:spMk id="60" creationId="{26166C69-348A-364A-B1C6-331AFF753B55}"/>
          </ac:spMkLst>
        </pc:spChg>
        <pc:spChg chg="add mod">
          <ac:chgData name="Upmeier zu Belzen, Julius Valten" userId="54a4f870-fe3b-4fea-82da-0e0772430cdc" providerId="ADAL" clId="{F756DA35-BA15-CA4C-8215-C958B2C2AA63}" dt="2020-06-27T20:49:03.859" v="2558"/>
          <ac:spMkLst>
            <pc:docMk/>
            <pc:sldMk cId="620215043" sldId="280"/>
            <ac:spMk id="61" creationId="{83044A9A-F92B-DC40-9880-6DC93D259AFD}"/>
          </ac:spMkLst>
        </pc:spChg>
        <pc:spChg chg="add mod">
          <ac:chgData name="Upmeier zu Belzen, Julius Valten" userId="54a4f870-fe3b-4fea-82da-0e0772430cdc" providerId="ADAL" clId="{F756DA35-BA15-CA4C-8215-C958B2C2AA63}" dt="2020-06-27T20:49:03.859" v="2558"/>
          <ac:spMkLst>
            <pc:docMk/>
            <pc:sldMk cId="620215043" sldId="280"/>
            <ac:spMk id="87" creationId="{9619A1BD-CE1C-5F4B-A4A0-0D641CA19EA4}"/>
          </ac:spMkLst>
        </pc:spChg>
        <pc:spChg chg="add mod">
          <ac:chgData name="Upmeier zu Belzen, Julius Valten" userId="54a4f870-fe3b-4fea-82da-0e0772430cdc" providerId="ADAL" clId="{F756DA35-BA15-CA4C-8215-C958B2C2AA63}" dt="2020-06-27T20:49:03.859" v="2558"/>
          <ac:spMkLst>
            <pc:docMk/>
            <pc:sldMk cId="620215043" sldId="280"/>
            <ac:spMk id="91" creationId="{EAEED7EC-6F00-0A46-904E-3FBE0CAA0DD7}"/>
          </ac:spMkLst>
        </pc:spChg>
        <pc:spChg chg="add mod">
          <ac:chgData name="Upmeier zu Belzen, Julius Valten" userId="54a4f870-fe3b-4fea-82da-0e0772430cdc" providerId="ADAL" clId="{F756DA35-BA15-CA4C-8215-C958B2C2AA63}" dt="2020-06-27T20:49:03.859" v="2558"/>
          <ac:spMkLst>
            <pc:docMk/>
            <pc:sldMk cId="620215043" sldId="280"/>
            <ac:spMk id="92" creationId="{13160CAE-F517-D145-9C78-FA676CFC776B}"/>
          </ac:spMkLst>
        </pc:spChg>
        <pc:spChg chg="add mod">
          <ac:chgData name="Upmeier zu Belzen, Julius Valten" userId="54a4f870-fe3b-4fea-82da-0e0772430cdc" providerId="ADAL" clId="{F756DA35-BA15-CA4C-8215-C958B2C2AA63}" dt="2020-06-27T20:49:03.859" v="2558"/>
          <ac:spMkLst>
            <pc:docMk/>
            <pc:sldMk cId="620215043" sldId="280"/>
            <ac:spMk id="93" creationId="{F08D945D-644A-ED44-8508-D94EEC462401}"/>
          </ac:spMkLst>
        </pc:spChg>
        <pc:spChg chg="add mod">
          <ac:chgData name="Upmeier zu Belzen, Julius Valten" userId="54a4f870-fe3b-4fea-82da-0e0772430cdc" providerId="ADAL" clId="{F756DA35-BA15-CA4C-8215-C958B2C2AA63}" dt="2020-06-27T20:49:03.859" v="2558"/>
          <ac:spMkLst>
            <pc:docMk/>
            <pc:sldMk cId="620215043" sldId="280"/>
            <ac:spMk id="94" creationId="{C85A8CD2-5A18-D24B-BE20-F143204DB425}"/>
          </ac:spMkLst>
        </pc:spChg>
        <pc:spChg chg="add mod">
          <ac:chgData name="Upmeier zu Belzen, Julius Valten" userId="54a4f870-fe3b-4fea-82da-0e0772430cdc" providerId="ADAL" clId="{F756DA35-BA15-CA4C-8215-C958B2C2AA63}" dt="2020-06-27T20:49:03.859" v="2558"/>
          <ac:spMkLst>
            <pc:docMk/>
            <pc:sldMk cId="620215043" sldId="280"/>
            <ac:spMk id="95" creationId="{4DCF077F-6C69-1B4E-952C-32FAB9758A0E}"/>
          </ac:spMkLst>
        </pc:spChg>
        <pc:spChg chg="add mod">
          <ac:chgData name="Upmeier zu Belzen, Julius Valten" userId="54a4f870-fe3b-4fea-82da-0e0772430cdc" providerId="ADAL" clId="{F756DA35-BA15-CA4C-8215-C958B2C2AA63}" dt="2020-06-27T20:49:03.859" v="2558"/>
          <ac:spMkLst>
            <pc:docMk/>
            <pc:sldMk cId="620215043" sldId="280"/>
            <ac:spMk id="96" creationId="{B38E8315-B97D-924E-8134-AA9DC6232076}"/>
          </ac:spMkLst>
        </pc:spChg>
        <pc:spChg chg="add mod">
          <ac:chgData name="Upmeier zu Belzen, Julius Valten" userId="54a4f870-fe3b-4fea-82da-0e0772430cdc" providerId="ADAL" clId="{F756DA35-BA15-CA4C-8215-C958B2C2AA63}" dt="2020-06-27T20:49:03.859" v="2558"/>
          <ac:spMkLst>
            <pc:docMk/>
            <pc:sldMk cId="620215043" sldId="280"/>
            <ac:spMk id="97" creationId="{51F8ED12-B825-3B45-A379-B5298E776907}"/>
          </ac:spMkLst>
        </pc:spChg>
        <pc:spChg chg="add mod">
          <ac:chgData name="Upmeier zu Belzen, Julius Valten" userId="54a4f870-fe3b-4fea-82da-0e0772430cdc" providerId="ADAL" clId="{F756DA35-BA15-CA4C-8215-C958B2C2AA63}" dt="2020-06-27T20:49:03.859" v="2558"/>
          <ac:spMkLst>
            <pc:docMk/>
            <pc:sldMk cId="620215043" sldId="280"/>
            <ac:spMk id="98" creationId="{5BF32C6E-B0B5-234E-B12B-2F627CAA08BB}"/>
          </ac:spMkLst>
        </pc:spChg>
        <pc:spChg chg="add mod">
          <ac:chgData name="Upmeier zu Belzen, Julius Valten" userId="54a4f870-fe3b-4fea-82da-0e0772430cdc" providerId="ADAL" clId="{F756DA35-BA15-CA4C-8215-C958B2C2AA63}" dt="2020-06-27T20:49:03.859" v="2558"/>
          <ac:spMkLst>
            <pc:docMk/>
            <pc:sldMk cId="620215043" sldId="280"/>
            <ac:spMk id="99" creationId="{F6DAD71B-CC6D-D643-B05D-8C059AAD1FD3}"/>
          </ac:spMkLst>
        </pc:spChg>
        <pc:spChg chg="add mod">
          <ac:chgData name="Upmeier zu Belzen, Julius Valten" userId="54a4f870-fe3b-4fea-82da-0e0772430cdc" providerId="ADAL" clId="{F756DA35-BA15-CA4C-8215-C958B2C2AA63}" dt="2020-06-27T20:49:03.859" v="2558"/>
          <ac:spMkLst>
            <pc:docMk/>
            <pc:sldMk cId="620215043" sldId="280"/>
            <ac:spMk id="100" creationId="{0AA8F3D1-DB01-2F4D-8052-E8AF87EAE79D}"/>
          </ac:spMkLst>
        </pc:spChg>
        <pc:spChg chg="add mod">
          <ac:chgData name="Upmeier zu Belzen, Julius Valten" userId="54a4f870-fe3b-4fea-82da-0e0772430cdc" providerId="ADAL" clId="{F756DA35-BA15-CA4C-8215-C958B2C2AA63}" dt="2020-06-27T20:49:03.859" v="2558"/>
          <ac:spMkLst>
            <pc:docMk/>
            <pc:sldMk cId="620215043" sldId="280"/>
            <ac:spMk id="101" creationId="{3A8987D4-22F9-9B40-9A31-5D31E9D3E208}"/>
          </ac:spMkLst>
        </pc:spChg>
        <pc:spChg chg="add mod">
          <ac:chgData name="Upmeier zu Belzen, Julius Valten" userId="54a4f870-fe3b-4fea-82da-0e0772430cdc" providerId="ADAL" clId="{F756DA35-BA15-CA4C-8215-C958B2C2AA63}" dt="2020-06-27T20:49:03.859" v="2558"/>
          <ac:spMkLst>
            <pc:docMk/>
            <pc:sldMk cId="620215043" sldId="280"/>
            <ac:spMk id="102" creationId="{863410F2-928D-E445-9510-1D8EEF5D1561}"/>
          </ac:spMkLst>
        </pc:spChg>
        <pc:spChg chg="add mod">
          <ac:chgData name="Upmeier zu Belzen, Julius Valten" userId="54a4f870-fe3b-4fea-82da-0e0772430cdc" providerId="ADAL" clId="{F756DA35-BA15-CA4C-8215-C958B2C2AA63}" dt="2020-06-27T20:49:03.859" v="2558"/>
          <ac:spMkLst>
            <pc:docMk/>
            <pc:sldMk cId="620215043" sldId="280"/>
            <ac:spMk id="103" creationId="{204D0BDD-CC81-E84A-9DBA-24BFA15BE338}"/>
          </ac:spMkLst>
        </pc:spChg>
        <pc:spChg chg="add mod">
          <ac:chgData name="Upmeier zu Belzen, Julius Valten" userId="54a4f870-fe3b-4fea-82da-0e0772430cdc" providerId="ADAL" clId="{F756DA35-BA15-CA4C-8215-C958B2C2AA63}" dt="2020-06-27T20:49:03.859" v="2558"/>
          <ac:spMkLst>
            <pc:docMk/>
            <pc:sldMk cId="620215043" sldId="280"/>
            <ac:spMk id="104" creationId="{4E790FF3-06F2-2C4F-8006-DFB603D61CFB}"/>
          </ac:spMkLst>
        </pc:spChg>
        <pc:spChg chg="add mod">
          <ac:chgData name="Upmeier zu Belzen, Julius Valten" userId="54a4f870-fe3b-4fea-82da-0e0772430cdc" providerId="ADAL" clId="{F756DA35-BA15-CA4C-8215-C958B2C2AA63}" dt="2020-06-27T20:49:03.859" v="2558"/>
          <ac:spMkLst>
            <pc:docMk/>
            <pc:sldMk cId="620215043" sldId="280"/>
            <ac:spMk id="130" creationId="{83D588E6-22A5-CF4C-9897-71F36FAA15D0}"/>
          </ac:spMkLst>
        </pc:spChg>
        <pc:spChg chg="add mod">
          <ac:chgData name="Upmeier zu Belzen, Julius Valten" userId="54a4f870-fe3b-4fea-82da-0e0772430cdc" providerId="ADAL" clId="{F756DA35-BA15-CA4C-8215-C958B2C2AA63}" dt="2020-06-27T20:49:03.859" v="2558"/>
          <ac:spMkLst>
            <pc:docMk/>
            <pc:sldMk cId="620215043" sldId="280"/>
            <ac:spMk id="134" creationId="{10CAB68B-F842-1749-9C2A-66AE00D44CBD}"/>
          </ac:spMkLst>
        </pc:spChg>
        <pc:spChg chg="add mod">
          <ac:chgData name="Upmeier zu Belzen, Julius Valten" userId="54a4f870-fe3b-4fea-82da-0e0772430cdc" providerId="ADAL" clId="{F756DA35-BA15-CA4C-8215-C958B2C2AA63}" dt="2020-06-27T20:49:03.859" v="2558"/>
          <ac:spMkLst>
            <pc:docMk/>
            <pc:sldMk cId="620215043" sldId="280"/>
            <ac:spMk id="135" creationId="{9BFD80CC-E011-0E40-895F-CE0FDAA11D66}"/>
          </ac:spMkLst>
        </pc:spChg>
        <pc:spChg chg="add mod">
          <ac:chgData name="Upmeier zu Belzen, Julius Valten" userId="54a4f870-fe3b-4fea-82da-0e0772430cdc" providerId="ADAL" clId="{F756DA35-BA15-CA4C-8215-C958B2C2AA63}" dt="2020-06-27T20:49:03.859" v="2558"/>
          <ac:spMkLst>
            <pc:docMk/>
            <pc:sldMk cId="620215043" sldId="280"/>
            <ac:spMk id="136" creationId="{C06FBC90-6B0E-F349-B946-3D413ED5ABC7}"/>
          </ac:spMkLst>
        </pc:spChg>
        <pc:spChg chg="add mod">
          <ac:chgData name="Upmeier zu Belzen, Julius Valten" userId="54a4f870-fe3b-4fea-82da-0e0772430cdc" providerId="ADAL" clId="{F756DA35-BA15-CA4C-8215-C958B2C2AA63}" dt="2020-06-27T20:49:03.859" v="2558"/>
          <ac:spMkLst>
            <pc:docMk/>
            <pc:sldMk cId="620215043" sldId="280"/>
            <ac:spMk id="137" creationId="{E31C9473-3EBA-9849-8838-56F7A739EAFA}"/>
          </ac:spMkLst>
        </pc:spChg>
        <pc:spChg chg="add mod">
          <ac:chgData name="Upmeier zu Belzen, Julius Valten" userId="54a4f870-fe3b-4fea-82da-0e0772430cdc" providerId="ADAL" clId="{F756DA35-BA15-CA4C-8215-C958B2C2AA63}" dt="2020-06-27T20:49:03.859" v="2558"/>
          <ac:spMkLst>
            <pc:docMk/>
            <pc:sldMk cId="620215043" sldId="280"/>
            <ac:spMk id="138" creationId="{666E6F29-484E-2F46-958F-DD1974CC50F0}"/>
          </ac:spMkLst>
        </pc:spChg>
        <pc:spChg chg="add mod">
          <ac:chgData name="Upmeier zu Belzen, Julius Valten" userId="54a4f870-fe3b-4fea-82da-0e0772430cdc" providerId="ADAL" clId="{F756DA35-BA15-CA4C-8215-C958B2C2AA63}" dt="2020-06-27T20:49:03.859" v="2558"/>
          <ac:spMkLst>
            <pc:docMk/>
            <pc:sldMk cId="620215043" sldId="280"/>
            <ac:spMk id="139" creationId="{55817143-E931-1E4F-96BF-E51931123832}"/>
          </ac:spMkLst>
        </pc:spChg>
        <pc:spChg chg="add mod">
          <ac:chgData name="Upmeier zu Belzen, Julius Valten" userId="54a4f870-fe3b-4fea-82da-0e0772430cdc" providerId="ADAL" clId="{F756DA35-BA15-CA4C-8215-C958B2C2AA63}" dt="2020-06-27T20:49:03.859" v="2558"/>
          <ac:spMkLst>
            <pc:docMk/>
            <pc:sldMk cId="620215043" sldId="280"/>
            <ac:spMk id="140" creationId="{34B4FC7D-A556-8B43-9C67-E403144CEC4E}"/>
          </ac:spMkLst>
        </pc:spChg>
        <pc:spChg chg="add mod">
          <ac:chgData name="Upmeier zu Belzen, Julius Valten" userId="54a4f870-fe3b-4fea-82da-0e0772430cdc" providerId="ADAL" clId="{F756DA35-BA15-CA4C-8215-C958B2C2AA63}" dt="2020-06-27T20:49:03.859" v="2558"/>
          <ac:spMkLst>
            <pc:docMk/>
            <pc:sldMk cId="620215043" sldId="280"/>
            <ac:spMk id="141" creationId="{88386C6A-40FA-9A46-A314-BB0EE7A82855}"/>
          </ac:spMkLst>
        </pc:spChg>
        <pc:spChg chg="add mod">
          <ac:chgData name="Upmeier zu Belzen, Julius Valten" userId="54a4f870-fe3b-4fea-82da-0e0772430cdc" providerId="ADAL" clId="{F756DA35-BA15-CA4C-8215-C958B2C2AA63}" dt="2020-06-27T20:49:03.859" v="2558"/>
          <ac:spMkLst>
            <pc:docMk/>
            <pc:sldMk cId="620215043" sldId="280"/>
            <ac:spMk id="142" creationId="{C6A1659C-0E92-D14E-8CF3-F677988CBB74}"/>
          </ac:spMkLst>
        </pc:spChg>
        <pc:spChg chg="add mod">
          <ac:chgData name="Upmeier zu Belzen, Julius Valten" userId="54a4f870-fe3b-4fea-82da-0e0772430cdc" providerId="ADAL" clId="{F756DA35-BA15-CA4C-8215-C958B2C2AA63}" dt="2020-06-27T20:49:03.859" v="2558"/>
          <ac:spMkLst>
            <pc:docMk/>
            <pc:sldMk cId="620215043" sldId="280"/>
            <ac:spMk id="143" creationId="{C95FAF6F-69D6-AA42-A9DB-3617F466220E}"/>
          </ac:spMkLst>
        </pc:spChg>
        <pc:spChg chg="add mod">
          <ac:chgData name="Upmeier zu Belzen, Julius Valten" userId="54a4f870-fe3b-4fea-82da-0e0772430cdc" providerId="ADAL" clId="{F756DA35-BA15-CA4C-8215-C958B2C2AA63}" dt="2020-06-27T20:49:03.859" v="2558"/>
          <ac:spMkLst>
            <pc:docMk/>
            <pc:sldMk cId="620215043" sldId="280"/>
            <ac:spMk id="144" creationId="{6810CFF5-7F09-CE49-A59A-739FA1AFD3CA}"/>
          </ac:spMkLst>
        </pc:spChg>
        <pc:spChg chg="add mod">
          <ac:chgData name="Upmeier zu Belzen, Julius Valten" userId="54a4f870-fe3b-4fea-82da-0e0772430cdc" providerId="ADAL" clId="{F756DA35-BA15-CA4C-8215-C958B2C2AA63}" dt="2020-06-27T20:49:03.859" v="2558"/>
          <ac:spMkLst>
            <pc:docMk/>
            <pc:sldMk cId="620215043" sldId="280"/>
            <ac:spMk id="145" creationId="{BC30DBFA-3BC3-F744-AC25-09B09E35965F}"/>
          </ac:spMkLst>
        </pc:spChg>
        <pc:spChg chg="add mod">
          <ac:chgData name="Upmeier zu Belzen, Julius Valten" userId="54a4f870-fe3b-4fea-82da-0e0772430cdc" providerId="ADAL" clId="{F756DA35-BA15-CA4C-8215-C958B2C2AA63}" dt="2020-06-27T20:49:03.859" v="2558"/>
          <ac:spMkLst>
            <pc:docMk/>
            <pc:sldMk cId="620215043" sldId="280"/>
            <ac:spMk id="146" creationId="{35F22FF1-A2A1-EF43-A515-21AE9AEDDEE3}"/>
          </ac:spMkLst>
        </pc:spChg>
        <pc:spChg chg="add mod">
          <ac:chgData name="Upmeier zu Belzen, Julius Valten" userId="54a4f870-fe3b-4fea-82da-0e0772430cdc" providerId="ADAL" clId="{F756DA35-BA15-CA4C-8215-C958B2C2AA63}" dt="2020-06-27T20:49:03.859" v="2558"/>
          <ac:spMkLst>
            <pc:docMk/>
            <pc:sldMk cId="620215043" sldId="280"/>
            <ac:spMk id="147" creationId="{9E5F784A-7CE4-BD40-A543-355CA1FC5194}"/>
          </ac:spMkLst>
        </pc:spChg>
        <pc:spChg chg="add mod">
          <ac:chgData name="Upmeier zu Belzen, Julius Valten" userId="54a4f870-fe3b-4fea-82da-0e0772430cdc" providerId="ADAL" clId="{F756DA35-BA15-CA4C-8215-C958B2C2AA63}" dt="2020-06-27T20:49:03.859" v="2558"/>
          <ac:spMkLst>
            <pc:docMk/>
            <pc:sldMk cId="620215043" sldId="280"/>
            <ac:spMk id="173" creationId="{5EBE22EE-019F-574D-89DA-DDBFD900F8DF}"/>
          </ac:spMkLst>
        </pc:spChg>
        <pc:spChg chg="add mod">
          <ac:chgData name="Upmeier zu Belzen, Julius Valten" userId="54a4f870-fe3b-4fea-82da-0e0772430cdc" providerId="ADAL" clId="{F756DA35-BA15-CA4C-8215-C958B2C2AA63}" dt="2020-06-27T20:49:03.859" v="2558"/>
          <ac:spMkLst>
            <pc:docMk/>
            <pc:sldMk cId="620215043" sldId="280"/>
            <ac:spMk id="177" creationId="{995169E7-9B5A-B740-808B-CBAA135304F1}"/>
          </ac:spMkLst>
        </pc:spChg>
        <pc:spChg chg="add mod">
          <ac:chgData name="Upmeier zu Belzen, Julius Valten" userId="54a4f870-fe3b-4fea-82da-0e0772430cdc" providerId="ADAL" clId="{F756DA35-BA15-CA4C-8215-C958B2C2AA63}" dt="2020-06-27T20:49:03.859" v="2558"/>
          <ac:spMkLst>
            <pc:docMk/>
            <pc:sldMk cId="620215043" sldId="280"/>
            <ac:spMk id="178" creationId="{1BAD1085-2BDF-4C44-98F9-801F39EA2A37}"/>
          </ac:spMkLst>
        </pc:spChg>
        <pc:spChg chg="add mod">
          <ac:chgData name="Upmeier zu Belzen, Julius Valten" userId="54a4f870-fe3b-4fea-82da-0e0772430cdc" providerId="ADAL" clId="{F756DA35-BA15-CA4C-8215-C958B2C2AA63}" dt="2020-06-27T20:49:03.859" v="2558"/>
          <ac:spMkLst>
            <pc:docMk/>
            <pc:sldMk cId="620215043" sldId="280"/>
            <ac:spMk id="179" creationId="{0755EE95-1FAC-C348-ACDC-A43EE7ED6EC0}"/>
          </ac:spMkLst>
        </pc:spChg>
        <pc:spChg chg="add mod">
          <ac:chgData name="Upmeier zu Belzen, Julius Valten" userId="54a4f870-fe3b-4fea-82da-0e0772430cdc" providerId="ADAL" clId="{F756DA35-BA15-CA4C-8215-C958B2C2AA63}" dt="2020-06-27T20:49:03.859" v="2558"/>
          <ac:spMkLst>
            <pc:docMk/>
            <pc:sldMk cId="620215043" sldId="280"/>
            <ac:spMk id="180" creationId="{852E227B-F028-C341-8EA9-D5496858AB5D}"/>
          </ac:spMkLst>
        </pc:spChg>
        <pc:spChg chg="add mod">
          <ac:chgData name="Upmeier zu Belzen, Julius Valten" userId="54a4f870-fe3b-4fea-82da-0e0772430cdc" providerId="ADAL" clId="{F756DA35-BA15-CA4C-8215-C958B2C2AA63}" dt="2020-06-27T20:49:03.859" v="2558"/>
          <ac:spMkLst>
            <pc:docMk/>
            <pc:sldMk cId="620215043" sldId="280"/>
            <ac:spMk id="181" creationId="{C7806262-D380-5046-8C25-2509D38DFB7D}"/>
          </ac:spMkLst>
        </pc:spChg>
        <pc:spChg chg="add mod">
          <ac:chgData name="Upmeier zu Belzen, Julius Valten" userId="54a4f870-fe3b-4fea-82da-0e0772430cdc" providerId="ADAL" clId="{F756DA35-BA15-CA4C-8215-C958B2C2AA63}" dt="2020-06-27T20:49:03.859" v="2558"/>
          <ac:spMkLst>
            <pc:docMk/>
            <pc:sldMk cId="620215043" sldId="280"/>
            <ac:spMk id="182" creationId="{2C52F113-D551-8847-A8FD-4AF31E74B32D}"/>
          </ac:spMkLst>
        </pc:spChg>
        <pc:spChg chg="add mod">
          <ac:chgData name="Upmeier zu Belzen, Julius Valten" userId="54a4f870-fe3b-4fea-82da-0e0772430cdc" providerId="ADAL" clId="{F756DA35-BA15-CA4C-8215-C958B2C2AA63}" dt="2020-06-27T20:49:03.859" v="2558"/>
          <ac:spMkLst>
            <pc:docMk/>
            <pc:sldMk cId="620215043" sldId="280"/>
            <ac:spMk id="183" creationId="{5779F279-EA09-6D4A-B36C-07F198069F5D}"/>
          </ac:spMkLst>
        </pc:spChg>
        <pc:spChg chg="add mod">
          <ac:chgData name="Upmeier zu Belzen, Julius Valten" userId="54a4f870-fe3b-4fea-82da-0e0772430cdc" providerId="ADAL" clId="{F756DA35-BA15-CA4C-8215-C958B2C2AA63}" dt="2020-06-27T20:49:03.859" v="2558"/>
          <ac:spMkLst>
            <pc:docMk/>
            <pc:sldMk cId="620215043" sldId="280"/>
            <ac:spMk id="184" creationId="{2454D738-A414-EF47-AA6F-ACC487AD98D0}"/>
          </ac:spMkLst>
        </pc:spChg>
        <pc:spChg chg="add mod">
          <ac:chgData name="Upmeier zu Belzen, Julius Valten" userId="54a4f870-fe3b-4fea-82da-0e0772430cdc" providerId="ADAL" clId="{F756DA35-BA15-CA4C-8215-C958B2C2AA63}" dt="2020-06-27T20:49:03.859" v="2558"/>
          <ac:spMkLst>
            <pc:docMk/>
            <pc:sldMk cId="620215043" sldId="280"/>
            <ac:spMk id="185" creationId="{9AFE3349-356E-974E-8445-1B03703BD1D7}"/>
          </ac:spMkLst>
        </pc:spChg>
        <pc:spChg chg="add mod">
          <ac:chgData name="Upmeier zu Belzen, Julius Valten" userId="54a4f870-fe3b-4fea-82da-0e0772430cdc" providerId="ADAL" clId="{F756DA35-BA15-CA4C-8215-C958B2C2AA63}" dt="2020-06-27T20:49:03.859" v="2558"/>
          <ac:spMkLst>
            <pc:docMk/>
            <pc:sldMk cId="620215043" sldId="280"/>
            <ac:spMk id="186" creationId="{5BACD97E-6FA9-504D-8926-9573751E3DA8}"/>
          </ac:spMkLst>
        </pc:spChg>
        <pc:spChg chg="add mod">
          <ac:chgData name="Upmeier zu Belzen, Julius Valten" userId="54a4f870-fe3b-4fea-82da-0e0772430cdc" providerId="ADAL" clId="{F756DA35-BA15-CA4C-8215-C958B2C2AA63}" dt="2020-06-27T20:49:03.859" v="2558"/>
          <ac:spMkLst>
            <pc:docMk/>
            <pc:sldMk cId="620215043" sldId="280"/>
            <ac:spMk id="187" creationId="{D23722F9-D594-CF4C-90CF-1D2BF1742F5C}"/>
          </ac:spMkLst>
        </pc:spChg>
        <pc:spChg chg="add mod">
          <ac:chgData name="Upmeier zu Belzen, Julius Valten" userId="54a4f870-fe3b-4fea-82da-0e0772430cdc" providerId="ADAL" clId="{F756DA35-BA15-CA4C-8215-C958B2C2AA63}" dt="2020-06-27T20:49:03.859" v="2558"/>
          <ac:spMkLst>
            <pc:docMk/>
            <pc:sldMk cId="620215043" sldId="280"/>
            <ac:spMk id="188" creationId="{81E4A396-5713-BB43-9D06-431C050A89B9}"/>
          </ac:spMkLst>
        </pc:spChg>
        <pc:spChg chg="add mod">
          <ac:chgData name="Upmeier zu Belzen, Julius Valten" userId="54a4f870-fe3b-4fea-82da-0e0772430cdc" providerId="ADAL" clId="{F756DA35-BA15-CA4C-8215-C958B2C2AA63}" dt="2020-06-27T20:49:03.859" v="2558"/>
          <ac:spMkLst>
            <pc:docMk/>
            <pc:sldMk cId="620215043" sldId="280"/>
            <ac:spMk id="209" creationId="{374AD75F-7279-9C4E-8307-050DB1D3AF7D}"/>
          </ac:spMkLst>
        </pc:spChg>
        <pc:spChg chg="add mod">
          <ac:chgData name="Upmeier zu Belzen, Julius Valten" userId="54a4f870-fe3b-4fea-82da-0e0772430cdc" providerId="ADAL" clId="{F756DA35-BA15-CA4C-8215-C958B2C2AA63}" dt="2020-06-27T20:49:03.859" v="2558"/>
          <ac:spMkLst>
            <pc:docMk/>
            <pc:sldMk cId="620215043" sldId="280"/>
            <ac:spMk id="212" creationId="{3EC57E27-5064-7C42-B1F4-FDA443FF2B06}"/>
          </ac:spMkLst>
        </pc:spChg>
        <pc:spChg chg="add mod">
          <ac:chgData name="Upmeier zu Belzen, Julius Valten" userId="54a4f870-fe3b-4fea-82da-0e0772430cdc" providerId="ADAL" clId="{F756DA35-BA15-CA4C-8215-C958B2C2AA63}" dt="2020-06-27T20:49:03.859" v="2558"/>
          <ac:spMkLst>
            <pc:docMk/>
            <pc:sldMk cId="620215043" sldId="280"/>
            <ac:spMk id="213" creationId="{CE5724FB-9A5C-614C-BA39-DB4135AAF917}"/>
          </ac:spMkLst>
        </pc:spChg>
        <pc:spChg chg="add mod">
          <ac:chgData name="Upmeier zu Belzen, Julius Valten" userId="54a4f870-fe3b-4fea-82da-0e0772430cdc" providerId="ADAL" clId="{F756DA35-BA15-CA4C-8215-C958B2C2AA63}" dt="2020-06-27T20:49:03.859" v="2558"/>
          <ac:spMkLst>
            <pc:docMk/>
            <pc:sldMk cId="620215043" sldId="280"/>
            <ac:spMk id="214" creationId="{68683E31-CFA9-D448-8D1A-136FC22B9F90}"/>
          </ac:spMkLst>
        </pc:spChg>
        <pc:spChg chg="add mod">
          <ac:chgData name="Upmeier zu Belzen, Julius Valten" userId="54a4f870-fe3b-4fea-82da-0e0772430cdc" providerId="ADAL" clId="{F756DA35-BA15-CA4C-8215-C958B2C2AA63}" dt="2020-06-27T20:49:03.859" v="2558"/>
          <ac:spMkLst>
            <pc:docMk/>
            <pc:sldMk cId="620215043" sldId="280"/>
            <ac:spMk id="215" creationId="{E3237EB2-571D-B74F-BD81-98B5A8376B69}"/>
          </ac:spMkLst>
        </pc:spChg>
        <pc:spChg chg="add mod">
          <ac:chgData name="Upmeier zu Belzen, Julius Valten" userId="54a4f870-fe3b-4fea-82da-0e0772430cdc" providerId="ADAL" clId="{F756DA35-BA15-CA4C-8215-C958B2C2AA63}" dt="2020-06-27T20:49:03.859" v="2558"/>
          <ac:spMkLst>
            <pc:docMk/>
            <pc:sldMk cId="620215043" sldId="280"/>
            <ac:spMk id="216" creationId="{95C2B2C3-DAED-A14D-AD06-B8D0B5838517}"/>
          </ac:spMkLst>
        </pc:spChg>
        <pc:spChg chg="add mod">
          <ac:chgData name="Upmeier zu Belzen, Julius Valten" userId="54a4f870-fe3b-4fea-82da-0e0772430cdc" providerId="ADAL" clId="{F756DA35-BA15-CA4C-8215-C958B2C2AA63}" dt="2020-06-27T20:49:03.859" v="2558"/>
          <ac:spMkLst>
            <pc:docMk/>
            <pc:sldMk cId="620215043" sldId="280"/>
            <ac:spMk id="217" creationId="{9C59FA97-A1CD-3344-BFE9-71F33F00F185}"/>
          </ac:spMkLst>
        </pc:spChg>
        <pc:spChg chg="add mod">
          <ac:chgData name="Upmeier zu Belzen, Julius Valten" userId="54a4f870-fe3b-4fea-82da-0e0772430cdc" providerId="ADAL" clId="{F756DA35-BA15-CA4C-8215-C958B2C2AA63}" dt="2020-06-27T20:49:03.859" v="2558"/>
          <ac:spMkLst>
            <pc:docMk/>
            <pc:sldMk cId="620215043" sldId="280"/>
            <ac:spMk id="218" creationId="{329FFBBF-75BC-1449-AADA-D66106EA465F}"/>
          </ac:spMkLst>
        </pc:spChg>
        <pc:spChg chg="add mod">
          <ac:chgData name="Upmeier zu Belzen, Julius Valten" userId="54a4f870-fe3b-4fea-82da-0e0772430cdc" providerId="ADAL" clId="{F756DA35-BA15-CA4C-8215-C958B2C2AA63}" dt="2020-06-27T20:49:03.859" v="2558"/>
          <ac:spMkLst>
            <pc:docMk/>
            <pc:sldMk cId="620215043" sldId="280"/>
            <ac:spMk id="219" creationId="{A2E669BA-FA84-BF4F-ACE4-6341D6B87349}"/>
          </ac:spMkLst>
        </pc:spChg>
        <pc:spChg chg="add mod">
          <ac:chgData name="Upmeier zu Belzen, Julius Valten" userId="54a4f870-fe3b-4fea-82da-0e0772430cdc" providerId="ADAL" clId="{F756DA35-BA15-CA4C-8215-C958B2C2AA63}" dt="2020-06-27T20:49:03.859" v="2558"/>
          <ac:spMkLst>
            <pc:docMk/>
            <pc:sldMk cId="620215043" sldId="280"/>
            <ac:spMk id="220" creationId="{D92B26F9-8207-6B4B-91B2-BCEF4DE4BFB1}"/>
          </ac:spMkLst>
        </pc:spChg>
        <pc:spChg chg="add mod">
          <ac:chgData name="Upmeier zu Belzen, Julius Valten" userId="54a4f870-fe3b-4fea-82da-0e0772430cdc" providerId="ADAL" clId="{F756DA35-BA15-CA4C-8215-C958B2C2AA63}" dt="2020-06-27T20:49:03.859" v="2558"/>
          <ac:spMkLst>
            <pc:docMk/>
            <pc:sldMk cId="620215043" sldId="280"/>
            <ac:spMk id="221" creationId="{02231A07-D185-DC4C-AF99-CB6C284FCA75}"/>
          </ac:spMkLst>
        </pc:spChg>
        <pc:spChg chg="add mod">
          <ac:chgData name="Upmeier zu Belzen, Julius Valten" userId="54a4f870-fe3b-4fea-82da-0e0772430cdc" providerId="ADAL" clId="{F756DA35-BA15-CA4C-8215-C958B2C2AA63}" dt="2020-06-27T20:49:03.859" v="2558"/>
          <ac:spMkLst>
            <pc:docMk/>
            <pc:sldMk cId="620215043" sldId="280"/>
            <ac:spMk id="222" creationId="{0AC307F3-666E-A64B-893E-7821770CCF2B}"/>
          </ac:spMkLst>
        </pc:spChg>
        <pc:spChg chg="add mod">
          <ac:chgData name="Upmeier zu Belzen, Julius Valten" userId="54a4f870-fe3b-4fea-82da-0e0772430cdc" providerId="ADAL" clId="{F756DA35-BA15-CA4C-8215-C958B2C2AA63}" dt="2020-06-27T20:49:03.859" v="2558"/>
          <ac:spMkLst>
            <pc:docMk/>
            <pc:sldMk cId="620215043" sldId="280"/>
            <ac:spMk id="223" creationId="{9D68CA86-5903-2C46-AFF2-CF22CC7E0549}"/>
          </ac:spMkLst>
        </pc:spChg>
        <pc:spChg chg="add mod">
          <ac:chgData name="Upmeier zu Belzen, Julius Valten" userId="54a4f870-fe3b-4fea-82da-0e0772430cdc" providerId="ADAL" clId="{F756DA35-BA15-CA4C-8215-C958B2C2AA63}" dt="2020-06-27T20:49:03.859" v="2558"/>
          <ac:spMkLst>
            <pc:docMk/>
            <pc:sldMk cId="620215043" sldId="280"/>
            <ac:spMk id="224" creationId="{BD34C0E2-6258-5B4F-AB4F-12D2F173B66A}"/>
          </ac:spMkLst>
        </pc:spChg>
        <pc:spChg chg="add mod">
          <ac:chgData name="Upmeier zu Belzen, Julius Valten" userId="54a4f870-fe3b-4fea-82da-0e0772430cdc" providerId="ADAL" clId="{F756DA35-BA15-CA4C-8215-C958B2C2AA63}" dt="2020-06-27T20:49:03.859" v="2558"/>
          <ac:spMkLst>
            <pc:docMk/>
            <pc:sldMk cId="620215043" sldId="280"/>
            <ac:spMk id="225" creationId="{F9A07F54-36D0-B44C-A1D6-06809B4D7CE1}"/>
          </ac:spMkLst>
        </pc:spChg>
        <pc:spChg chg="add mod">
          <ac:chgData name="Upmeier zu Belzen, Julius Valten" userId="54a4f870-fe3b-4fea-82da-0e0772430cdc" providerId="ADAL" clId="{F756DA35-BA15-CA4C-8215-C958B2C2AA63}" dt="2020-06-27T20:49:03.859" v="2558"/>
          <ac:spMkLst>
            <pc:docMk/>
            <pc:sldMk cId="620215043" sldId="280"/>
            <ac:spMk id="251" creationId="{701AA6F4-5825-0549-98CB-E14525CF041A}"/>
          </ac:spMkLst>
        </pc:spChg>
        <pc:spChg chg="add mod">
          <ac:chgData name="Upmeier zu Belzen, Julius Valten" userId="54a4f870-fe3b-4fea-82da-0e0772430cdc" providerId="ADAL" clId="{F756DA35-BA15-CA4C-8215-C958B2C2AA63}" dt="2020-06-27T20:49:03.859" v="2558"/>
          <ac:spMkLst>
            <pc:docMk/>
            <pc:sldMk cId="620215043" sldId="280"/>
            <ac:spMk id="255" creationId="{AEE7F948-DA1E-A848-B009-24BB13B2BC89}"/>
          </ac:spMkLst>
        </pc:spChg>
        <pc:spChg chg="add mod">
          <ac:chgData name="Upmeier zu Belzen, Julius Valten" userId="54a4f870-fe3b-4fea-82da-0e0772430cdc" providerId="ADAL" clId="{F756DA35-BA15-CA4C-8215-C958B2C2AA63}" dt="2020-06-27T20:49:03.859" v="2558"/>
          <ac:spMkLst>
            <pc:docMk/>
            <pc:sldMk cId="620215043" sldId="280"/>
            <ac:spMk id="256" creationId="{59E74425-D49F-BB4A-AD5C-43F68C0841BF}"/>
          </ac:spMkLst>
        </pc:spChg>
        <pc:spChg chg="add mod">
          <ac:chgData name="Upmeier zu Belzen, Julius Valten" userId="54a4f870-fe3b-4fea-82da-0e0772430cdc" providerId="ADAL" clId="{F756DA35-BA15-CA4C-8215-C958B2C2AA63}" dt="2020-06-27T20:49:03.859" v="2558"/>
          <ac:spMkLst>
            <pc:docMk/>
            <pc:sldMk cId="620215043" sldId="280"/>
            <ac:spMk id="257" creationId="{F31AFA80-E990-7548-AC54-19A3ABD4B1D0}"/>
          </ac:spMkLst>
        </pc:spChg>
        <pc:spChg chg="add mod">
          <ac:chgData name="Upmeier zu Belzen, Julius Valten" userId="54a4f870-fe3b-4fea-82da-0e0772430cdc" providerId="ADAL" clId="{F756DA35-BA15-CA4C-8215-C958B2C2AA63}" dt="2020-06-27T20:49:03.859" v="2558"/>
          <ac:spMkLst>
            <pc:docMk/>
            <pc:sldMk cId="620215043" sldId="280"/>
            <ac:spMk id="258" creationId="{2E16C69E-57D3-BE47-B976-2555CEE71982}"/>
          </ac:spMkLst>
        </pc:spChg>
        <pc:spChg chg="add mod">
          <ac:chgData name="Upmeier zu Belzen, Julius Valten" userId="54a4f870-fe3b-4fea-82da-0e0772430cdc" providerId="ADAL" clId="{F756DA35-BA15-CA4C-8215-C958B2C2AA63}" dt="2020-06-27T20:49:03.859" v="2558"/>
          <ac:spMkLst>
            <pc:docMk/>
            <pc:sldMk cId="620215043" sldId="280"/>
            <ac:spMk id="259" creationId="{0BFE09DB-F683-364C-8F80-E79B7ADB7BA1}"/>
          </ac:spMkLst>
        </pc:spChg>
        <pc:spChg chg="add mod">
          <ac:chgData name="Upmeier zu Belzen, Julius Valten" userId="54a4f870-fe3b-4fea-82da-0e0772430cdc" providerId="ADAL" clId="{F756DA35-BA15-CA4C-8215-C958B2C2AA63}" dt="2020-06-27T20:49:03.859" v="2558"/>
          <ac:spMkLst>
            <pc:docMk/>
            <pc:sldMk cId="620215043" sldId="280"/>
            <ac:spMk id="260" creationId="{E0BACB36-0E62-9C47-B02E-CA1D16D53052}"/>
          </ac:spMkLst>
        </pc:spChg>
        <pc:spChg chg="add mod">
          <ac:chgData name="Upmeier zu Belzen, Julius Valten" userId="54a4f870-fe3b-4fea-82da-0e0772430cdc" providerId="ADAL" clId="{F756DA35-BA15-CA4C-8215-C958B2C2AA63}" dt="2020-06-27T20:49:03.859" v="2558"/>
          <ac:spMkLst>
            <pc:docMk/>
            <pc:sldMk cId="620215043" sldId="280"/>
            <ac:spMk id="261" creationId="{5621E051-5B55-8E42-A0C4-5052566BFB59}"/>
          </ac:spMkLst>
        </pc:spChg>
        <pc:spChg chg="add mod">
          <ac:chgData name="Upmeier zu Belzen, Julius Valten" userId="54a4f870-fe3b-4fea-82da-0e0772430cdc" providerId="ADAL" clId="{F756DA35-BA15-CA4C-8215-C958B2C2AA63}" dt="2020-06-27T20:49:03.859" v="2558"/>
          <ac:spMkLst>
            <pc:docMk/>
            <pc:sldMk cId="620215043" sldId="280"/>
            <ac:spMk id="262" creationId="{B2B82C88-7838-2147-B9A5-78FF25BEEA81}"/>
          </ac:spMkLst>
        </pc:spChg>
        <pc:spChg chg="add mod">
          <ac:chgData name="Upmeier zu Belzen, Julius Valten" userId="54a4f870-fe3b-4fea-82da-0e0772430cdc" providerId="ADAL" clId="{F756DA35-BA15-CA4C-8215-C958B2C2AA63}" dt="2020-06-27T20:49:03.859" v="2558"/>
          <ac:spMkLst>
            <pc:docMk/>
            <pc:sldMk cId="620215043" sldId="280"/>
            <ac:spMk id="263" creationId="{C3D8483D-77B1-3445-A15C-957C6257D1A1}"/>
          </ac:spMkLst>
        </pc:spChg>
        <pc:spChg chg="add mod">
          <ac:chgData name="Upmeier zu Belzen, Julius Valten" userId="54a4f870-fe3b-4fea-82da-0e0772430cdc" providerId="ADAL" clId="{F756DA35-BA15-CA4C-8215-C958B2C2AA63}" dt="2020-06-27T20:49:03.859" v="2558"/>
          <ac:spMkLst>
            <pc:docMk/>
            <pc:sldMk cId="620215043" sldId="280"/>
            <ac:spMk id="264" creationId="{9B02345C-BF72-0E49-9D93-BE9A17849BEC}"/>
          </ac:spMkLst>
        </pc:spChg>
        <pc:spChg chg="add mod">
          <ac:chgData name="Upmeier zu Belzen, Julius Valten" userId="54a4f870-fe3b-4fea-82da-0e0772430cdc" providerId="ADAL" clId="{F756DA35-BA15-CA4C-8215-C958B2C2AA63}" dt="2020-06-27T20:49:03.859" v="2558"/>
          <ac:spMkLst>
            <pc:docMk/>
            <pc:sldMk cId="620215043" sldId="280"/>
            <ac:spMk id="265" creationId="{438E66DB-916F-9E40-B21E-A86A478C9A6D}"/>
          </ac:spMkLst>
        </pc:spChg>
        <pc:spChg chg="add mod">
          <ac:chgData name="Upmeier zu Belzen, Julius Valten" userId="54a4f870-fe3b-4fea-82da-0e0772430cdc" providerId="ADAL" clId="{F756DA35-BA15-CA4C-8215-C958B2C2AA63}" dt="2020-06-27T20:49:03.859" v="2558"/>
          <ac:spMkLst>
            <pc:docMk/>
            <pc:sldMk cId="620215043" sldId="280"/>
            <ac:spMk id="266" creationId="{2272D0F5-E578-6340-AA10-B61FA169A92C}"/>
          </ac:spMkLst>
        </pc:spChg>
        <pc:spChg chg="add mod">
          <ac:chgData name="Upmeier zu Belzen, Julius Valten" userId="54a4f870-fe3b-4fea-82da-0e0772430cdc" providerId="ADAL" clId="{F756DA35-BA15-CA4C-8215-C958B2C2AA63}" dt="2020-06-27T20:49:03.859" v="2558"/>
          <ac:spMkLst>
            <pc:docMk/>
            <pc:sldMk cId="620215043" sldId="280"/>
            <ac:spMk id="267" creationId="{87807002-91FE-B746-BC0C-861539DCBC4B}"/>
          </ac:spMkLst>
        </pc:spChg>
        <pc:spChg chg="add mod">
          <ac:chgData name="Upmeier zu Belzen, Julius Valten" userId="54a4f870-fe3b-4fea-82da-0e0772430cdc" providerId="ADAL" clId="{F756DA35-BA15-CA4C-8215-C958B2C2AA63}" dt="2020-06-27T20:49:03.859" v="2558"/>
          <ac:spMkLst>
            <pc:docMk/>
            <pc:sldMk cId="620215043" sldId="280"/>
            <ac:spMk id="288" creationId="{2D721996-6504-ED46-9791-26288CAA9B02}"/>
          </ac:spMkLst>
        </pc:spChg>
        <pc:spChg chg="add mod">
          <ac:chgData name="Upmeier zu Belzen, Julius Valten" userId="54a4f870-fe3b-4fea-82da-0e0772430cdc" providerId="ADAL" clId="{F756DA35-BA15-CA4C-8215-C958B2C2AA63}" dt="2020-06-27T20:49:03.859" v="2558"/>
          <ac:spMkLst>
            <pc:docMk/>
            <pc:sldMk cId="620215043" sldId="280"/>
            <ac:spMk id="295" creationId="{A570E0FC-7549-DB41-BF34-D384AEDAB454}"/>
          </ac:spMkLst>
        </pc:spChg>
        <pc:spChg chg="add mod">
          <ac:chgData name="Upmeier zu Belzen, Julius Valten" userId="54a4f870-fe3b-4fea-82da-0e0772430cdc" providerId="ADAL" clId="{F756DA35-BA15-CA4C-8215-C958B2C2AA63}" dt="2020-06-27T20:49:03.859" v="2558"/>
          <ac:spMkLst>
            <pc:docMk/>
            <pc:sldMk cId="620215043" sldId="280"/>
            <ac:spMk id="297" creationId="{C5174544-5F37-9240-AB1D-D475F2174BA8}"/>
          </ac:spMkLst>
        </pc:spChg>
        <pc:spChg chg="add mod">
          <ac:chgData name="Upmeier zu Belzen, Julius Valten" userId="54a4f870-fe3b-4fea-82da-0e0772430cdc" providerId="ADAL" clId="{F756DA35-BA15-CA4C-8215-C958B2C2AA63}" dt="2020-06-27T20:49:03.859" v="2558"/>
          <ac:spMkLst>
            <pc:docMk/>
            <pc:sldMk cId="620215043" sldId="280"/>
            <ac:spMk id="299" creationId="{EFA40B96-BDB4-FF42-A009-0C6B528CAB99}"/>
          </ac:spMkLst>
        </pc:spChg>
        <pc:spChg chg="add mod">
          <ac:chgData name="Upmeier zu Belzen, Julius Valten" userId="54a4f870-fe3b-4fea-82da-0e0772430cdc" providerId="ADAL" clId="{F756DA35-BA15-CA4C-8215-C958B2C2AA63}" dt="2020-06-27T20:49:03.859" v="2558"/>
          <ac:spMkLst>
            <pc:docMk/>
            <pc:sldMk cId="620215043" sldId="280"/>
            <ac:spMk id="305" creationId="{32C45139-834A-AC49-A3B6-F94EDFF01B7B}"/>
          </ac:spMkLst>
        </pc:spChg>
        <pc:spChg chg="add mod">
          <ac:chgData name="Upmeier zu Belzen, Julius Valten" userId="54a4f870-fe3b-4fea-82da-0e0772430cdc" providerId="ADAL" clId="{F756DA35-BA15-CA4C-8215-C958B2C2AA63}" dt="2020-06-27T20:49:03.859" v="2558"/>
          <ac:spMkLst>
            <pc:docMk/>
            <pc:sldMk cId="620215043" sldId="280"/>
            <ac:spMk id="311" creationId="{162B7212-9CCD-4D40-AAF6-3497FC408010}"/>
          </ac:spMkLst>
        </pc:spChg>
        <pc:spChg chg="add mod">
          <ac:chgData name="Upmeier zu Belzen, Julius Valten" userId="54a4f870-fe3b-4fea-82da-0e0772430cdc" providerId="ADAL" clId="{F756DA35-BA15-CA4C-8215-C958B2C2AA63}" dt="2020-06-27T20:49:03.859" v="2558"/>
          <ac:spMkLst>
            <pc:docMk/>
            <pc:sldMk cId="620215043" sldId="280"/>
            <ac:spMk id="313" creationId="{96B51784-CF9C-3648-9CE3-672AAC839BFC}"/>
          </ac:spMkLst>
        </pc:spChg>
        <pc:spChg chg="add mod">
          <ac:chgData name="Upmeier zu Belzen, Julius Valten" userId="54a4f870-fe3b-4fea-82da-0e0772430cdc" providerId="ADAL" clId="{F756DA35-BA15-CA4C-8215-C958B2C2AA63}" dt="2020-06-27T20:49:03.859" v="2558"/>
          <ac:spMkLst>
            <pc:docMk/>
            <pc:sldMk cId="620215043" sldId="280"/>
            <ac:spMk id="315" creationId="{3A997602-D77D-8C4F-8FFC-EF4F248E65F4}"/>
          </ac:spMkLst>
        </pc:spChg>
        <pc:spChg chg="add mod">
          <ac:chgData name="Upmeier zu Belzen, Julius Valten" userId="54a4f870-fe3b-4fea-82da-0e0772430cdc" providerId="ADAL" clId="{F756DA35-BA15-CA4C-8215-C958B2C2AA63}" dt="2020-06-27T20:49:03.859" v="2558"/>
          <ac:spMkLst>
            <pc:docMk/>
            <pc:sldMk cId="620215043" sldId="280"/>
            <ac:spMk id="317" creationId="{EA7D9C3B-1A99-5D4D-A29E-AEB580F6E28F}"/>
          </ac:spMkLst>
        </pc:spChg>
        <pc:spChg chg="add mod">
          <ac:chgData name="Upmeier zu Belzen, Julius Valten" userId="54a4f870-fe3b-4fea-82da-0e0772430cdc" providerId="ADAL" clId="{F756DA35-BA15-CA4C-8215-C958B2C2AA63}" dt="2020-06-27T20:49:03.859" v="2558"/>
          <ac:spMkLst>
            <pc:docMk/>
            <pc:sldMk cId="620215043" sldId="280"/>
            <ac:spMk id="332" creationId="{CD5B1845-4983-624F-A49A-3EBCCFF554EA}"/>
          </ac:spMkLst>
        </pc:spChg>
        <pc:spChg chg="add mod">
          <ac:chgData name="Upmeier zu Belzen, Julius Valten" userId="54a4f870-fe3b-4fea-82da-0e0772430cdc" providerId="ADAL" clId="{F756DA35-BA15-CA4C-8215-C958B2C2AA63}" dt="2020-06-27T20:49:03.859" v="2558"/>
          <ac:spMkLst>
            <pc:docMk/>
            <pc:sldMk cId="620215043" sldId="280"/>
            <ac:spMk id="343" creationId="{4738FCF5-B006-4449-A024-EFDD67047AA1}"/>
          </ac:spMkLst>
        </pc:spChg>
        <pc:spChg chg="add mod">
          <ac:chgData name="Upmeier zu Belzen, Julius Valten" userId="54a4f870-fe3b-4fea-82da-0e0772430cdc" providerId="ADAL" clId="{F756DA35-BA15-CA4C-8215-C958B2C2AA63}" dt="2020-06-27T20:49:03.859" v="2558"/>
          <ac:spMkLst>
            <pc:docMk/>
            <pc:sldMk cId="620215043" sldId="280"/>
            <ac:spMk id="347" creationId="{2402DDC7-C610-7747-9A68-EC77B6146512}"/>
          </ac:spMkLst>
        </pc:spChg>
        <pc:spChg chg="add mod">
          <ac:chgData name="Upmeier zu Belzen, Julius Valten" userId="54a4f870-fe3b-4fea-82da-0e0772430cdc" providerId="ADAL" clId="{F756DA35-BA15-CA4C-8215-C958B2C2AA63}" dt="2020-06-27T20:49:03.859" v="2558"/>
          <ac:spMkLst>
            <pc:docMk/>
            <pc:sldMk cId="620215043" sldId="280"/>
            <ac:spMk id="349" creationId="{DB9F9110-3D82-2F49-8596-B48C3D9D7F27}"/>
          </ac:spMkLst>
        </pc:spChg>
        <pc:spChg chg="add mod">
          <ac:chgData name="Upmeier zu Belzen, Julius Valten" userId="54a4f870-fe3b-4fea-82da-0e0772430cdc" providerId="ADAL" clId="{F756DA35-BA15-CA4C-8215-C958B2C2AA63}" dt="2020-06-27T20:49:03.859" v="2558"/>
          <ac:spMkLst>
            <pc:docMk/>
            <pc:sldMk cId="620215043" sldId="280"/>
            <ac:spMk id="351" creationId="{9E1CBCC8-678A-3148-A394-61BEE4F30B95}"/>
          </ac:spMkLst>
        </pc:spChg>
        <pc:spChg chg="add mod">
          <ac:chgData name="Upmeier zu Belzen, Julius Valten" userId="54a4f870-fe3b-4fea-82da-0e0772430cdc" providerId="ADAL" clId="{F756DA35-BA15-CA4C-8215-C958B2C2AA63}" dt="2020-06-27T20:49:03.859" v="2558"/>
          <ac:spMkLst>
            <pc:docMk/>
            <pc:sldMk cId="620215043" sldId="280"/>
            <ac:spMk id="353" creationId="{2CABC24E-1B11-FA4A-943C-1F62A3A2961B}"/>
          </ac:spMkLst>
        </pc:spChg>
        <pc:spChg chg="add mod">
          <ac:chgData name="Upmeier zu Belzen, Julius Valten" userId="54a4f870-fe3b-4fea-82da-0e0772430cdc" providerId="ADAL" clId="{F756DA35-BA15-CA4C-8215-C958B2C2AA63}" dt="2020-06-27T20:49:03.859" v="2558"/>
          <ac:spMkLst>
            <pc:docMk/>
            <pc:sldMk cId="620215043" sldId="280"/>
            <ac:spMk id="361" creationId="{9A3A95D7-87C5-CC41-A8C7-3DEDB924A710}"/>
          </ac:spMkLst>
        </pc:spChg>
        <pc:spChg chg="add mod">
          <ac:chgData name="Upmeier zu Belzen, Julius Valten" userId="54a4f870-fe3b-4fea-82da-0e0772430cdc" providerId="ADAL" clId="{F756DA35-BA15-CA4C-8215-C958B2C2AA63}" dt="2020-06-27T20:49:03.859" v="2558"/>
          <ac:spMkLst>
            <pc:docMk/>
            <pc:sldMk cId="620215043" sldId="280"/>
            <ac:spMk id="362" creationId="{E047EFE8-F9A2-B740-8BDA-18367E18CB79}"/>
          </ac:spMkLst>
        </pc:spChg>
        <pc:spChg chg="add mod">
          <ac:chgData name="Upmeier zu Belzen, Julius Valten" userId="54a4f870-fe3b-4fea-82da-0e0772430cdc" providerId="ADAL" clId="{F756DA35-BA15-CA4C-8215-C958B2C2AA63}" dt="2020-06-27T20:49:03.859" v="2558"/>
          <ac:spMkLst>
            <pc:docMk/>
            <pc:sldMk cId="620215043" sldId="280"/>
            <ac:spMk id="363" creationId="{229DCA1C-DA16-8C47-9E55-1B317D094281}"/>
          </ac:spMkLst>
        </pc:spChg>
        <pc:spChg chg="add mod">
          <ac:chgData name="Upmeier zu Belzen, Julius Valten" userId="54a4f870-fe3b-4fea-82da-0e0772430cdc" providerId="ADAL" clId="{F756DA35-BA15-CA4C-8215-C958B2C2AA63}" dt="2020-06-27T20:49:03.859" v="2558"/>
          <ac:spMkLst>
            <pc:docMk/>
            <pc:sldMk cId="620215043" sldId="280"/>
            <ac:spMk id="364" creationId="{BAEE5631-0A85-9348-B2A9-A44BFAEB0C86}"/>
          </ac:spMkLst>
        </pc:spChg>
        <pc:cxnChg chg="add mod">
          <ac:chgData name="Upmeier zu Belzen, Julius Valten" userId="54a4f870-fe3b-4fea-82da-0e0772430cdc" providerId="ADAL" clId="{F756DA35-BA15-CA4C-8215-C958B2C2AA63}" dt="2020-06-27T20:49:03.859" v="2558"/>
          <ac:cxnSpMkLst>
            <pc:docMk/>
            <pc:sldMk cId="620215043" sldId="280"/>
            <ac:cxnSpMk id="20" creationId="{EA9F8DB3-3B4D-AC41-BEAF-6CBF1E47A8E0}"/>
          </ac:cxnSpMkLst>
        </pc:cxnChg>
        <pc:cxnChg chg="add mod">
          <ac:chgData name="Upmeier zu Belzen, Julius Valten" userId="54a4f870-fe3b-4fea-82da-0e0772430cdc" providerId="ADAL" clId="{F756DA35-BA15-CA4C-8215-C958B2C2AA63}" dt="2020-06-27T20:49:03.859" v="2558"/>
          <ac:cxnSpMkLst>
            <pc:docMk/>
            <pc:sldMk cId="620215043" sldId="280"/>
            <ac:cxnSpMk id="21" creationId="{003F8E7B-A1DE-3443-80D9-AAB03B456E8E}"/>
          </ac:cxnSpMkLst>
        </pc:cxnChg>
        <pc:cxnChg chg="add mod">
          <ac:chgData name="Upmeier zu Belzen, Julius Valten" userId="54a4f870-fe3b-4fea-82da-0e0772430cdc" providerId="ADAL" clId="{F756DA35-BA15-CA4C-8215-C958B2C2AA63}" dt="2020-06-27T20:49:03.859" v="2558"/>
          <ac:cxnSpMkLst>
            <pc:docMk/>
            <pc:sldMk cId="620215043" sldId="280"/>
            <ac:cxnSpMk id="22" creationId="{263845B8-55C1-414E-9B0D-D607FF2098FE}"/>
          </ac:cxnSpMkLst>
        </pc:cxnChg>
        <pc:cxnChg chg="add mod">
          <ac:chgData name="Upmeier zu Belzen, Julius Valten" userId="54a4f870-fe3b-4fea-82da-0e0772430cdc" providerId="ADAL" clId="{F756DA35-BA15-CA4C-8215-C958B2C2AA63}" dt="2020-06-27T20:49:03.859" v="2558"/>
          <ac:cxnSpMkLst>
            <pc:docMk/>
            <pc:sldMk cId="620215043" sldId="280"/>
            <ac:cxnSpMk id="23" creationId="{D57F11C1-DA18-8646-856E-8C4F593AF09F}"/>
          </ac:cxnSpMkLst>
        </pc:cxnChg>
        <pc:cxnChg chg="add mod">
          <ac:chgData name="Upmeier zu Belzen, Julius Valten" userId="54a4f870-fe3b-4fea-82da-0e0772430cdc" providerId="ADAL" clId="{F756DA35-BA15-CA4C-8215-C958B2C2AA63}" dt="2020-06-27T20:49:03.859" v="2558"/>
          <ac:cxnSpMkLst>
            <pc:docMk/>
            <pc:sldMk cId="620215043" sldId="280"/>
            <ac:cxnSpMk id="24" creationId="{C7549DB3-2AAC-274B-9561-3FE7BB95A28C}"/>
          </ac:cxnSpMkLst>
        </pc:cxnChg>
        <pc:cxnChg chg="add mod">
          <ac:chgData name="Upmeier zu Belzen, Julius Valten" userId="54a4f870-fe3b-4fea-82da-0e0772430cdc" providerId="ADAL" clId="{F756DA35-BA15-CA4C-8215-C958B2C2AA63}" dt="2020-06-27T20:49:03.859" v="2558"/>
          <ac:cxnSpMkLst>
            <pc:docMk/>
            <pc:sldMk cId="620215043" sldId="280"/>
            <ac:cxnSpMk id="25" creationId="{56C8BD75-8A20-1740-A3C6-E9EA1065618F}"/>
          </ac:cxnSpMkLst>
        </pc:cxnChg>
        <pc:cxnChg chg="add mod">
          <ac:chgData name="Upmeier zu Belzen, Julius Valten" userId="54a4f870-fe3b-4fea-82da-0e0772430cdc" providerId="ADAL" clId="{F756DA35-BA15-CA4C-8215-C958B2C2AA63}" dt="2020-06-27T20:49:03.859" v="2558"/>
          <ac:cxnSpMkLst>
            <pc:docMk/>
            <pc:sldMk cId="620215043" sldId="280"/>
            <ac:cxnSpMk id="26" creationId="{F796C5E5-D902-FF45-8F75-A447BA5BF826}"/>
          </ac:cxnSpMkLst>
        </pc:cxnChg>
        <pc:cxnChg chg="add mod">
          <ac:chgData name="Upmeier zu Belzen, Julius Valten" userId="54a4f870-fe3b-4fea-82da-0e0772430cdc" providerId="ADAL" clId="{F756DA35-BA15-CA4C-8215-C958B2C2AA63}" dt="2020-06-27T20:49:03.859" v="2558"/>
          <ac:cxnSpMkLst>
            <pc:docMk/>
            <pc:sldMk cId="620215043" sldId="280"/>
            <ac:cxnSpMk id="27" creationId="{B9EA669F-382B-B446-B4B0-B0836FC0DE03}"/>
          </ac:cxnSpMkLst>
        </pc:cxnChg>
        <pc:cxnChg chg="add mod">
          <ac:chgData name="Upmeier zu Belzen, Julius Valten" userId="54a4f870-fe3b-4fea-82da-0e0772430cdc" providerId="ADAL" clId="{F756DA35-BA15-CA4C-8215-C958B2C2AA63}" dt="2020-06-27T20:49:03.859" v="2558"/>
          <ac:cxnSpMkLst>
            <pc:docMk/>
            <pc:sldMk cId="620215043" sldId="280"/>
            <ac:cxnSpMk id="28" creationId="{4AD78689-D615-BC4D-8E04-872AA8B7A3F5}"/>
          </ac:cxnSpMkLst>
        </pc:cxnChg>
        <pc:cxnChg chg="add mod">
          <ac:chgData name="Upmeier zu Belzen, Julius Valten" userId="54a4f870-fe3b-4fea-82da-0e0772430cdc" providerId="ADAL" clId="{F756DA35-BA15-CA4C-8215-C958B2C2AA63}" dt="2020-06-27T20:49:03.859" v="2558"/>
          <ac:cxnSpMkLst>
            <pc:docMk/>
            <pc:sldMk cId="620215043" sldId="280"/>
            <ac:cxnSpMk id="29" creationId="{D0BB34A0-5299-3345-BF01-F546419E8476}"/>
          </ac:cxnSpMkLst>
        </pc:cxnChg>
        <pc:cxnChg chg="add mod">
          <ac:chgData name="Upmeier zu Belzen, Julius Valten" userId="54a4f870-fe3b-4fea-82da-0e0772430cdc" providerId="ADAL" clId="{F756DA35-BA15-CA4C-8215-C958B2C2AA63}" dt="2020-06-27T20:49:03.859" v="2558"/>
          <ac:cxnSpMkLst>
            <pc:docMk/>
            <pc:sldMk cId="620215043" sldId="280"/>
            <ac:cxnSpMk id="30" creationId="{206303EA-0387-3A4B-91DB-DB86B16FCA62}"/>
          </ac:cxnSpMkLst>
        </pc:cxnChg>
        <pc:cxnChg chg="add mod">
          <ac:chgData name="Upmeier zu Belzen, Julius Valten" userId="54a4f870-fe3b-4fea-82da-0e0772430cdc" providerId="ADAL" clId="{F756DA35-BA15-CA4C-8215-C958B2C2AA63}" dt="2020-06-27T20:49:03.859" v="2558"/>
          <ac:cxnSpMkLst>
            <pc:docMk/>
            <pc:sldMk cId="620215043" sldId="280"/>
            <ac:cxnSpMk id="31" creationId="{C02D7AD5-D4D0-E943-86F7-06E5697BA301}"/>
          </ac:cxnSpMkLst>
        </pc:cxnChg>
        <pc:cxnChg chg="add mod">
          <ac:chgData name="Upmeier zu Belzen, Julius Valten" userId="54a4f870-fe3b-4fea-82da-0e0772430cdc" providerId="ADAL" clId="{F756DA35-BA15-CA4C-8215-C958B2C2AA63}" dt="2020-06-27T20:49:03.859" v="2558"/>
          <ac:cxnSpMkLst>
            <pc:docMk/>
            <pc:sldMk cId="620215043" sldId="280"/>
            <ac:cxnSpMk id="32" creationId="{AE46C5A3-CF12-8244-826D-1B5F345762E9}"/>
          </ac:cxnSpMkLst>
        </pc:cxnChg>
        <pc:cxnChg chg="add mod">
          <ac:chgData name="Upmeier zu Belzen, Julius Valten" userId="54a4f870-fe3b-4fea-82da-0e0772430cdc" providerId="ADAL" clId="{F756DA35-BA15-CA4C-8215-C958B2C2AA63}" dt="2020-06-27T20:49:03.859" v="2558"/>
          <ac:cxnSpMkLst>
            <pc:docMk/>
            <pc:sldMk cId="620215043" sldId="280"/>
            <ac:cxnSpMk id="33" creationId="{585EE6BA-18B6-7F46-BD74-0C8E22DD7FE8}"/>
          </ac:cxnSpMkLst>
        </pc:cxnChg>
        <pc:cxnChg chg="add mod">
          <ac:chgData name="Upmeier zu Belzen, Julius Valten" userId="54a4f870-fe3b-4fea-82da-0e0772430cdc" providerId="ADAL" clId="{F756DA35-BA15-CA4C-8215-C958B2C2AA63}" dt="2020-06-27T20:49:03.859" v="2558"/>
          <ac:cxnSpMkLst>
            <pc:docMk/>
            <pc:sldMk cId="620215043" sldId="280"/>
            <ac:cxnSpMk id="34" creationId="{8D405606-86BF-4E4D-8B38-102015D4D12B}"/>
          </ac:cxnSpMkLst>
        </pc:cxnChg>
        <pc:cxnChg chg="add mod">
          <ac:chgData name="Upmeier zu Belzen, Julius Valten" userId="54a4f870-fe3b-4fea-82da-0e0772430cdc" providerId="ADAL" clId="{F756DA35-BA15-CA4C-8215-C958B2C2AA63}" dt="2020-06-27T20:49:03.859" v="2558"/>
          <ac:cxnSpMkLst>
            <pc:docMk/>
            <pc:sldMk cId="620215043" sldId="280"/>
            <ac:cxnSpMk id="35" creationId="{74D8DF86-6E69-954F-8FC1-6EC601095B61}"/>
          </ac:cxnSpMkLst>
        </pc:cxnChg>
        <pc:cxnChg chg="add mod">
          <ac:chgData name="Upmeier zu Belzen, Julius Valten" userId="54a4f870-fe3b-4fea-82da-0e0772430cdc" providerId="ADAL" clId="{F756DA35-BA15-CA4C-8215-C958B2C2AA63}" dt="2020-06-27T20:49:03.859" v="2558"/>
          <ac:cxnSpMkLst>
            <pc:docMk/>
            <pc:sldMk cId="620215043" sldId="280"/>
            <ac:cxnSpMk id="36" creationId="{BE2EDDF6-07CF-6744-878E-B96AB1DC13EF}"/>
          </ac:cxnSpMkLst>
        </pc:cxnChg>
        <pc:cxnChg chg="add mod">
          <ac:chgData name="Upmeier zu Belzen, Julius Valten" userId="54a4f870-fe3b-4fea-82da-0e0772430cdc" providerId="ADAL" clId="{F756DA35-BA15-CA4C-8215-C958B2C2AA63}" dt="2020-06-27T20:49:03.859" v="2558"/>
          <ac:cxnSpMkLst>
            <pc:docMk/>
            <pc:sldMk cId="620215043" sldId="280"/>
            <ac:cxnSpMk id="37" creationId="{7D634255-6A37-584B-836A-5B8112B4BE4B}"/>
          </ac:cxnSpMkLst>
        </pc:cxnChg>
        <pc:cxnChg chg="add mod">
          <ac:chgData name="Upmeier zu Belzen, Julius Valten" userId="54a4f870-fe3b-4fea-82da-0e0772430cdc" providerId="ADAL" clId="{F756DA35-BA15-CA4C-8215-C958B2C2AA63}" dt="2020-06-27T20:49:03.859" v="2558"/>
          <ac:cxnSpMkLst>
            <pc:docMk/>
            <pc:sldMk cId="620215043" sldId="280"/>
            <ac:cxnSpMk id="38" creationId="{42B10BF9-C6B4-2140-B800-ED208B1FC77E}"/>
          </ac:cxnSpMkLst>
        </pc:cxnChg>
        <pc:cxnChg chg="add mod">
          <ac:chgData name="Upmeier zu Belzen, Julius Valten" userId="54a4f870-fe3b-4fea-82da-0e0772430cdc" providerId="ADAL" clId="{F756DA35-BA15-CA4C-8215-C958B2C2AA63}" dt="2020-06-27T20:49:03.859" v="2558"/>
          <ac:cxnSpMkLst>
            <pc:docMk/>
            <pc:sldMk cId="620215043" sldId="280"/>
            <ac:cxnSpMk id="39" creationId="{677AF2C0-A191-FD48-86DF-5C2F0A91A6AB}"/>
          </ac:cxnSpMkLst>
        </pc:cxnChg>
        <pc:cxnChg chg="add mod">
          <ac:chgData name="Upmeier zu Belzen, Julius Valten" userId="54a4f870-fe3b-4fea-82da-0e0772430cdc" providerId="ADAL" clId="{F756DA35-BA15-CA4C-8215-C958B2C2AA63}" dt="2020-06-27T20:49:03.859" v="2558"/>
          <ac:cxnSpMkLst>
            <pc:docMk/>
            <pc:sldMk cId="620215043" sldId="280"/>
            <ac:cxnSpMk id="40" creationId="{75D532CB-944D-3444-BAB6-E25B413411D3}"/>
          </ac:cxnSpMkLst>
        </pc:cxnChg>
        <pc:cxnChg chg="add mod">
          <ac:chgData name="Upmeier zu Belzen, Julius Valten" userId="54a4f870-fe3b-4fea-82da-0e0772430cdc" providerId="ADAL" clId="{F756DA35-BA15-CA4C-8215-C958B2C2AA63}" dt="2020-06-27T20:49:03.859" v="2558"/>
          <ac:cxnSpMkLst>
            <pc:docMk/>
            <pc:sldMk cId="620215043" sldId="280"/>
            <ac:cxnSpMk id="41" creationId="{8B1909D1-ECEB-E140-9922-1E29DDD2B59E}"/>
          </ac:cxnSpMkLst>
        </pc:cxnChg>
        <pc:cxnChg chg="add mod">
          <ac:chgData name="Upmeier zu Belzen, Julius Valten" userId="54a4f870-fe3b-4fea-82da-0e0772430cdc" providerId="ADAL" clId="{F756DA35-BA15-CA4C-8215-C958B2C2AA63}" dt="2020-06-27T20:49:03.859" v="2558"/>
          <ac:cxnSpMkLst>
            <pc:docMk/>
            <pc:sldMk cId="620215043" sldId="280"/>
            <ac:cxnSpMk id="42" creationId="{4FDF0483-BA49-3043-AA92-C4ED07790EA6}"/>
          </ac:cxnSpMkLst>
        </pc:cxnChg>
        <pc:cxnChg chg="add mod">
          <ac:chgData name="Upmeier zu Belzen, Julius Valten" userId="54a4f870-fe3b-4fea-82da-0e0772430cdc" providerId="ADAL" clId="{F756DA35-BA15-CA4C-8215-C958B2C2AA63}" dt="2020-06-27T20:49:03.859" v="2558"/>
          <ac:cxnSpMkLst>
            <pc:docMk/>
            <pc:sldMk cId="620215043" sldId="280"/>
            <ac:cxnSpMk id="43" creationId="{063AE574-3D5B-F34E-B1DE-40AB307B7E7D}"/>
          </ac:cxnSpMkLst>
        </pc:cxnChg>
        <pc:cxnChg chg="add mod">
          <ac:chgData name="Upmeier zu Belzen, Julius Valten" userId="54a4f870-fe3b-4fea-82da-0e0772430cdc" providerId="ADAL" clId="{F756DA35-BA15-CA4C-8215-C958B2C2AA63}" dt="2020-06-27T20:49:03.859" v="2558"/>
          <ac:cxnSpMkLst>
            <pc:docMk/>
            <pc:sldMk cId="620215043" sldId="280"/>
            <ac:cxnSpMk id="44" creationId="{9CCD0E40-6CCA-6B4B-86B8-599DB32462C8}"/>
          </ac:cxnSpMkLst>
        </pc:cxnChg>
        <pc:cxnChg chg="add mod">
          <ac:chgData name="Upmeier zu Belzen, Julius Valten" userId="54a4f870-fe3b-4fea-82da-0e0772430cdc" providerId="ADAL" clId="{F756DA35-BA15-CA4C-8215-C958B2C2AA63}" dt="2020-06-27T20:49:03.859" v="2558"/>
          <ac:cxnSpMkLst>
            <pc:docMk/>
            <pc:sldMk cId="620215043" sldId="280"/>
            <ac:cxnSpMk id="46" creationId="{4A42A910-926D-384B-9A6E-B09C71021CCF}"/>
          </ac:cxnSpMkLst>
        </pc:cxnChg>
        <pc:cxnChg chg="add mod">
          <ac:chgData name="Upmeier zu Belzen, Julius Valten" userId="54a4f870-fe3b-4fea-82da-0e0772430cdc" providerId="ADAL" clId="{F756DA35-BA15-CA4C-8215-C958B2C2AA63}" dt="2020-06-27T20:49:03.859" v="2558"/>
          <ac:cxnSpMkLst>
            <pc:docMk/>
            <pc:sldMk cId="620215043" sldId="280"/>
            <ac:cxnSpMk id="47" creationId="{15F2E1D5-931D-8642-8695-D808E8E1993D}"/>
          </ac:cxnSpMkLst>
        </pc:cxnChg>
        <pc:cxnChg chg="add mod">
          <ac:chgData name="Upmeier zu Belzen, Julius Valten" userId="54a4f870-fe3b-4fea-82da-0e0772430cdc" providerId="ADAL" clId="{F756DA35-BA15-CA4C-8215-C958B2C2AA63}" dt="2020-06-27T20:49:03.859" v="2558"/>
          <ac:cxnSpMkLst>
            <pc:docMk/>
            <pc:sldMk cId="620215043" sldId="280"/>
            <ac:cxnSpMk id="48" creationId="{EDC2802E-DE5B-FA46-BF02-A595E6A4F99A}"/>
          </ac:cxnSpMkLst>
        </pc:cxnChg>
        <pc:cxnChg chg="add mod">
          <ac:chgData name="Upmeier zu Belzen, Julius Valten" userId="54a4f870-fe3b-4fea-82da-0e0772430cdc" providerId="ADAL" clId="{F756DA35-BA15-CA4C-8215-C958B2C2AA63}" dt="2020-06-27T20:49:03.859" v="2558"/>
          <ac:cxnSpMkLst>
            <pc:docMk/>
            <pc:sldMk cId="620215043" sldId="280"/>
            <ac:cxnSpMk id="62" creationId="{3868CFE5-B95D-3F48-94A1-7E07D664D2C2}"/>
          </ac:cxnSpMkLst>
        </pc:cxnChg>
        <pc:cxnChg chg="add mod">
          <ac:chgData name="Upmeier zu Belzen, Julius Valten" userId="54a4f870-fe3b-4fea-82da-0e0772430cdc" providerId="ADAL" clId="{F756DA35-BA15-CA4C-8215-C958B2C2AA63}" dt="2020-06-27T20:49:03.859" v="2558"/>
          <ac:cxnSpMkLst>
            <pc:docMk/>
            <pc:sldMk cId="620215043" sldId="280"/>
            <ac:cxnSpMk id="63" creationId="{2844D956-C0B2-2842-97EA-669DB8231BBF}"/>
          </ac:cxnSpMkLst>
        </pc:cxnChg>
        <pc:cxnChg chg="add mod">
          <ac:chgData name="Upmeier zu Belzen, Julius Valten" userId="54a4f870-fe3b-4fea-82da-0e0772430cdc" providerId="ADAL" clId="{F756DA35-BA15-CA4C-8215-C958B2C2AA63}" dt="2020-06-27T20:49:03.859" v="2558"/>
          <ac:cxnSpMkLst>
            <pc:docMk/>
            <pc:sldMk cId="620215043" sldId="280"/>
            <ac:cxnSpMk id="64" creationId="{BCC113CC-D86F-F840-9517-CED0DE678B3D}"/>
          </ac:cxnSpMkLst>
        </pc:cxnChg>
        <pc:cxnChg chg="add mod">
          <ac:chgData name="Upmeier zu Belzen, Julius Valten" userId="54a4f870-fe3b-4fea-82da-0e0772430cdc" providerId="ADAL" clId="{F756DA35-BA15-CA4C-8215-C958B2C2AA63}" dt="2020-06-27T20:49:03.859" v="2558"/>
          <ac:cxnSpMkLst>
            <pc:docMk/>
            <pc:sldMk cId="620215043" sldId="280"/>
            <ac:cxnSpMk id="65" creationId="{7EB27E9B-CE97-AB4E-963A-CC935AE9A63E}"/>
          </ac:cxnSpMkLst>
        </pc:cxnChg>
        <pc:cxnChg chg="add mod">
          <ac:chgData name="Upmeier zu Belzen, Julius Valten" userId="54a4f870-fe3b-4fea-82da-0e0772430cdc" providerId="ADAL" clId="{F756DA35-BA15-CA4C-8215-C958B2C2AA63}" dt="2020-06-27T20:49:03.859" v="2558"/>
          <ac:cxnSpMkLst>
            <pc:docMk/>
            <pc:sldMk cId="620215043" sldId="280"/>
            <ac:cxnSpMk id="66" creationId="{3DA3EC38-1449-FD44-AE5A-E3A7BEA0BE21}"/>
          </ac:cxnSpMkLst>
        </pc:cxnChg>
        <pc:cxnChg chg="add mod">
          <ac:chgData name="Upmeier zu Belzen, Julius Valten" userId="54a4f870-fe3b-4fea-82da-0e0772430cdc" providerId="ADAL" clId="{F756DA35-BA15-CA4C-8215-C958B2C2AA63}" dt="2020-06-27T20:49:03.859" v="2558"/>
          <ac:cxnSpMkLst>
            <pc:docMk/>
            <pc:sldMk cId="620215043" sldId="280"/>
            <ac:cxnSpMk id="67" creationId="{AA42040A-ED31-984B-8FAA-F82BA34DA8BB}"/>
          </ac:cxnSpMkLst>
        </pc:cxnChg>
        <pc:cxnChg chg="add mod">
          <ac:chgData name="Upmeier zu Belzen, Julius Valten" userId="54a4f870-fe3b-4fea-82da-0e0772430cdc" providerId="ADAL" clId="{F756DA35-BA15-CA4C-8215-C958B2C2AA63}" dt="2020-06-27T20:49:03.859" v="2558"/>
          <ac:cxnSpMkLst>
            <pc:docMk/>
            <pc:sldMk cId="620215043" sldId="280"/>
            <ac:cxnSpMk id="68" creationId="{3CD050BF-B414-2149-BB29-AEA42C0F829A}"/>
          </ac:cxnSpMkLst>
        </pc:cxnChg>
        <pc:cxnChg chg="add mod">
          <ac:chgData name="Upmeier zu Belzen, Julius Valten" userId="54a4f870-fe3b-4fea-82da-0e0772430cdc" providerId="ADAL" clId="{F756DA35-BA15-CA4C-8215-C958B2C2AA63}" dt="2020-06-27T20:49:03.859" v="2558"/>
          <ac:cxnSpMkLst>
            <pc:docMk/>
            <pc:sldMk cId="620215043" sldId="280"/>
            <ac:cxnSpMk id="69" creationId="{B64DC723-1175-D04F-B4C7-FCE6DA94068F}"/>
          </ac:cxnSpMkLst>
        </pc:cxnChg>
        <pc:cxnChg chg="add mod">
          <ac:chgData name="Upmeier zu Belzen, Julius Valten" userId="54a4f870-fe3b-4fea-82da-0e0772430cdc" providerId="ADAL" clId="{F756DA35-BA15-CA4C-8215-C958B2C2AA63}" dt="2020-06-27T20:49:03.859" v="2558"/>
          <ac:cxnSpMkLst>
            <pc:docMk/>
            <pc:sldMk cId="620215043" sldId="280"/>
            <ac:cxnSpMk id="70" creationId="{4373FB17-BBDC-FB49-A84C-4E7017732B3C}"/>
          </ac:cxnSpMkLst>
        </pc:cxnChg>
        <pc:cxnChg chg="add mod">
          <ac:chgData name="Upmeier zu Belzen, Julius Valten" userId="54a4f870-fe3b-4fea-82da-0e0772430cdc" providerId="ADAL" clId="{F756DA35-BA15-CA4C-8215-C958B2C2AA63}" dt="2020-06-27T20:49:03.859" v="2558"/>
          <ac:cxnSpMkLst>
            <pc:docMk/>
            <pc:sldMk cId="620215043" sldId="280"/>
            <ac:cxnSpMk id="71" creationId="{1476E9A0-22F6-6542-8F6F-0A8565FD5647}"/>
          </ac:cxnSpMkLst>
        </pc:cxnChg>
        <pc:cxnChg chg="add mod">
          <ac:chgData name="Upmeier zu Belzen, Julius Valten" userId="54a4f870-fe3b-4fea-82da-0e0772430cdc" providerId="ADAL" clId="{F756DA35-BA15-CA4C-8215-C958B2C2AA63}" dt="2020-06-27T20:49:03.859" v="2558"/>
          <ac:cxnSpMkLst>
            <pc:docMk/>
            <pc:sldMk cId="620215043" sldId="280"/>
            <ac:cxnSpMk id="72" creationId="{038A289A-868A-D743-9B6F-6D1F95A6C85A}"/>
          </ac:cxnSpMkLst>
        </pc:cxnChg>
        <pc:cxnChg chg="add mod">
          <ac:chgData name="Upmeier zu Belzen, Julius Valten" userId="54a4f870-fe3b-4fea-82da-0e0772430cdc" providerId="ADAL" clId="{F756DA35-BA15-CA4C-8215-C958B2C2AA63}" dt="2020-06-27T20:49:03.859" v="2558"/>
          <ac:cxnSpMkLst>
            <pc:docMk/>
            <pc:sldMk cId="620215043" sldId="280"/>
            <ac:cxnSpMk id="73" creationId="{117873A8-6188-7F48-A915-9DB77DA324BB}"/>
          </ac:cxnSpMkLst>
        </pc:cxnChg>
        <pc:cxnChg chg="add mod">
          <ac:chgData name="Upmeier zu Belzen, Julius Valten" userId="54a4f870-fe3b-4fea-82da-0e0772430cdc" providerId="ADAL" clId="{F756DA35-BA15-CA4C-8215-C958B2C2AA63}" dt="2020-06-27T20:49:03.859" v="2558"/>
          <ac:cxnSpMkLst>
            <pc:docMk/>
            <pc:sldMk cId="620215043" sldId="280"/>
            <ac:cxnSpMk id="74" creationId="{F6D8A1F7-0DA5-E648-8058-F0F69A03F418}"/>
          </ac:cxnSpMkLst>
        </pc:cxnChg>
        <pc:cxnChg chg="add mod">
          <ac:chgData name="Upmeier zu Belzen, Julius Valten" userId="54a4f870-fe3b-4fea-82da-0e0772430cdc" providerId="ADAL" clId="{F756DA35-BA15-CA4C-8215-C958B2C2AA63}" dt="2020-06-27T20:49:03.859" v="2558"/>
          <ac:cxnSpMkLst>
            <pc:docMk/>
            <pc:sldMk cId="620215043" sldId="280"/>
            <ac:cxnSpMk id="75" creationId="{2F49A5C1-D989-2041-9C1C-3E565FB3A764}"/>
          </ac:cxnSpMkLst>
        </pc:cxnChg>
        <pc:cxnChg chg="add mod">
          <ac:chgData name="Upmeier zu Belzen, Julius Valten" userId="54a4f870-fe3b-4fea-82da-0e0772430cdc" providerId="ADAL" clId="{F756DA35-BA15-CA4C-8215-C958B2C2AA63}" dt="2020-06-27T20:49:03.859" v="2558"/>
          <ac:cxnSpMkLst>
            <pc:docMk/>
            <pc:sldMk cId="620215043" sldId="280"/>
            <ac:cxnSpMk id="76" creationId="{D53A9649-645A-B448-99CA-C1731124600A}"/>
          </ac:cxnSpMkLst>
        </pc:cxnChg>
        <pc:cxnChg chg="add mod">
          <ac:chgData name="Upmeier zu Belzen, Julius Valten" userId="54a4f870-fe3b-4fea-82da-0e0772430cdc" providerId="ADAL" clId="{F756DA35-BA15-CA4C-8215-C958B2C2AA63}" dt="2020-06-27T20:49:03.859" v="2558"/>
          <ac:cxnSpMkLst>
            <pc:docMk/>
            <pc:sldMk cId="620215043" sldId="280"/>
            <ac:cxnSpMk id="77" creationId="{5DEE884C-FC8C-5044-BBB8-B5339B8C7D4A}"/>
          </ac:cxnSpMkLst>
        </pc:cxnChg>
        <pc:cxnChg chg="add mod">
          <ac:chgData name="Upmeier zu Belzen, Julius Valten" userId="54a4f870-fe3b-4fea-82da-0e0772430cdc" providerId="ADAL" clId="{F756DA35-BA15-CA4C-8215-C958B2C2AA63}" dt="2020-06-27T20:49:03.859" v="2558"/>
          <ac:cxnSpMkLst>
            <pc:docMk/>
            <pc:sldMk cId="620215043" sldId="280"/>
            <ac:cxnSpMk id="78" creationId="{69CE41D0-F699-1744-97A5-D6384447EF62}"/>
          </ac:cxnSpMkLst>
        </pc:cxnChg>
        <pc:cxnChg chg="add mod">
          <ac:chgData name="Upmeier zu Belzen, Julius Valten" userId="54a4f870-fe3b-4fea-82da-0e0772430cdc" providerId="ADAL" clId="{F756DA35-BA15-CA4C-8215-C958B2C2AA63}" dt="2020-06-27T20:49:03.859" v="2558"/>
          <ac:cxnSpMkLst>
            <pc:docMk/>
            <pc:sldMk cId="620215043" sldId="280"/>
            <ac:cxnSpMk id="79" creationId="{CB3C380C-9474-F541-BA7B-21FB0BEF6EE7}"/>
          </ac:cxnSpMkLst>
        </pc:cxnChg>
        <pc:cxnChg chg="add mod">
          <ac:chgData name="Upmeier zu Belzen, Julius Valten" userId="54a4f870-fe3b-4fea-82da-0e0772430cdc" providerId="ADAL" clId="{F756DA35-BA15-CA4C-8215-C958B2C2AA63}" dt="2020-06-27T20:49:03.859" v="2558"/>
          <ac:cxnSpMkLst>
            <pc:docMk/>
            <pc:sldMk cId="620215043" sldId="280"/>
            <ac:cxnSpMk id="80" creationId="{9419669B-75F2-C64F-93BB-FF7AD08F9C7E}"/>
          </ac:cxnSpMkLst>
        </pc:cxnChg>
        <pc:cxnChg chg="add mod">
          <ac:chgData name="Upmeier zu Belzen, Julius Valten" userId="54a4f870-fe3b-4fea-82da-0e0772430cdc" providerId="ADAL" clId="{F756DA35-BA15-CA4C-8215-C958B2C2AA63}" dt="2020-06-27T20:49:03.859" v="2558"/>
          <ac:cxnSpMkLst>
            <pc:docMk/>
            <pc:sldMk cId="620215043" sldId="280"/>
            <ac:cxnSpMk id="81" creationId="{9E480F65-3FF3-DF47-A4A1-A26044F6DC95}"/>
          </ac:cxnSpMkLst>
        </pc:cxnChg>
        <pc:cxnChg chg="add mod">
          <ac:chgData name="Upmeier zu Belzen, Julius Valten" userId="54a4f870-fe3b-4fea-82da-0e0772430cdc" providerId="ADAL" clId="{F756DA35-BA15-CA4C-8215-C958B2C2AA63}" dt="2020-06-27T20:49:03.859" v="2558"/>
          <ac:cxnSpMkLst>
            <pc:docMk/>
            <pc:sldMk cId="620215043" sldId="280"/>
            <ac:cxnSpMk id="82" creationId="{F1553955-2BF6-2A42-B6CE-AC6318252C87}"/>
          </ac:cxnSpMkLst>
        </pc:cxnChg>
        <pc:cxnChg chg="add mod">
          <ac:chgData name="Upmeier zu Belzen, Julius Valten" userId="54a4f870-fe3b-4fea-82da-0e0772430cdc" providerId="ADAL" clId="{F756DA35-BA15-CA4C-8215-C958B2C2AA63}" dt="2020-06-27T20:49:03.859" v="2558"/>
          <ac:cxnSpMkLst>
            <pc:docMk/>
            <pc:sldMk cId="620215043" sldId="280"/>
            <ac:cxnSpMk id="83" creationId="{25DF5D16-06DE-464D-A78A-68DDE1F8F9B9}"/>
          </ac:cxnSpMkLst>
        </pc:cxnChg>
        <pc:cxnChg chg="add mod">
          <ac:chgData name="Upmeier zu Belzen, Julius Valten" userId="54a4f870-fe3b-4fea-82da-0e0772430cdc" providerId="ADAL" clId="{F756DA35-BA15-CA4C-8215-C958B2C2AA63}" dt="2020-06-27T20:49:03.859" v="2558"/>
          <ac:cxnSpMkLst>
            <pc:docMk/>
            <pc:sldMk cId="620215043" sldId="280"/>
            <ac:cxnSpMk id="84" creationId="{D2A929C3-DD59-D149-B710-00C0024AAF15}"/>
          </ac:cxnSpMkLst>
        </pc:cxnChg>
        <pc:cxnChg chg="add mod">
          <ac:chgData name="Upmeier zu Belzen, Julius Valten" userId="54a4f870-fe3b-4fea-82da-0e0772430cdc" providerId="ADAL" clId="{F756DA35-BA15-CA4C-8215-C958B2C2AA63}" dt="2020-06-27T20:49:03.859" v="2558"/>
          <ac:cxnSpMkLst>
            <pc:docMk/>
            <pc:sldMk cId="620215043" sldId="280"/>
            <ac:cxnSpMk id="85" creationId="{81D23B8D-2768-814B-838A-684E2B4BD3F1}"/>
          </ac:cxnSpMkLst>
        </pc:cxnChg>
        <pc:cxnChg chg="add mod">
          <ac:chgData name="Upmeier zu Belzen, Julius Valten" userId="54a4f870-fe3b-4fea-82da-0e0772430cdc" providerId="ADAL" clId="{F756DA35-BA15-CA4C-8215-C958B2C2AA63}" dt="2020-06-27T20:49:03.859" v="2558"/>
          <ac:cxnSpMkLst>
            <pc:docMk/>
            <pc:sldMk cId="620215043" sldId="280"/>
            <ac:cxnSpMk id="86" creationId="{632DB9A5-94C5-2E43-86C3-B25FA79D3D28}"/>
          </ac:cxnSpMkLst>
        </pc:cxnChg>
        <pc:cxnChg chg="add mod">
          <ac:chgData name="Upmeier zu Belzen, Julius Valten" userId="54a4f870-fe3b-4fea-82da-0e0772430cdc" providerId="ADAL" clId="{F756DA35-BA15-CA4C-8215-C958B2C2AA63}" dt="2020-06-27T20:49:03.859" v="2558"/>
          <ac:cxnSpMkLst>
            <pc:docMk/>
            <pc:sldMk cId="620215043" sldId="280"/>
            <ac:cxnSpMk id="88" creationId="{D922A46E-CA22-A641-A704-BB75DA83856B}"/>
          </ac:cxnSpMkLst>
        </pc:cxnChg>
        <pc:cxnChg chg="add mod">
          <ac:chgData name="Upmeier zu Belzen, Julius Valten" userId="54a4f870-fe3b-4fea-82da-0e0772430cdc" providerId="ADAL" clId="{F756DA35-BA15-CA4C-8215-C958B2C2AA63}" dt="2020-06-27T20:49:03.859" v="2558"/>
          <ac:cxnSpMkLst>
            <pc:docMk/>
            <pc:sldMk cId="620215043" sldId="280"/>
            <ac:cxnSpMk id="89" creationId="{FCD9AB6C-875E-6149-9CA8-8A02ADF5AA01}"/>
          </ac:cxnSpMkLst>
        </pc:cxnChg>
        <pc:cxnChg chg="add mod">
          <ac:chgData name="Upmeier zu Belzen, Julius Valten" userId="54a4f870-fe3b-4fea-82da-0e0772430cdc" providerId="ADAL" clId="{F756DA35-BA15-CA4C-8215-C958B2C2AA63}" dt="2020-06-27T20:49:03.859" v="2558"/>
          <ac:cxnSpMkLst>
            <pc:docMk/>
            <pc:sldMk cId="620215043" sldId="280"/>
            <ac:cxnSpMk id="90" creationId="{F1C910D2-9412-E145-AC4B-C7199191E190}"/>
          </ac:cxnSpMkLst>
        </pc:cxnChg>
        <pc:cxnChg chg="add mod">
          <ac:chgData name="Upmeier zu Belzen, Julius Valten" userId="54a4f870-fe3b-4fea-82da-0e0772430cdc" providerId="ADAL" clId="{F756DA35-BA15-CA4C-8215-C958B2C2AA63}" dt="2020-06-27T20:49:03.859" v="2558"/>
          <ac:cxnSpMkLst>
            <pc:docMk/>
            <pc:sldMk cId="620215043" sldId="280"/>
            <ac:cxnSpMk id="105" creationId="{CB3F6A3F-1DAF-DE46-86AD-47EBCCDF9E44}"/>
          </ac:cxnSpMkLst>
        </pc:cxnChg>
        <pc:cxnChg chg="add mod">
          <ac:chgData name="Upmeier zu Belzen, Julius Valten" userId="54a4f870-fe3b-4fea-82da-0e0772430cdc" providerId="ADAL" clId="{F756DA35-BA15-CA4C-8215-C958B2C2AA63}" dt="2020-06-27T20:49:03.859" v="2558"/>
          <ac:cxnSpMkLst>
            <pc:docMk/>
            <pc:sldMk cId="620215043" sldId="280"/>
            <ac:cxnSpMk id="106" creationId="{D06BBA5C-E4CC-AC46-8337-C71DD84117A7}"/>
          </ac:cxnSpMkLst>
        </pc:cxnChg>
        <pc:cxnChg chg="add mod">
          <ac:chgData name="Upmeier zu Belzen, Julius Valten" userId="54a4f870-fe3b-4fea-82da-0e0772430cdc" providerId="ADAL" clId="{F756DA35-BA15-CA4C-8215-C958B2C2AA63}" dt="2020-06-27T20:49:03.859" v="2558"/>
          <ac:cxnSpMkLst>
            <pc:docMk/>
            <pc:sldMk cId="620215043" sldId="280"/>
            <ac:cxnSpMk id="107" creationId="{BCACC656-9491-7040-B05D-86BC0B6C0255}"/>
          </ac:cxnSpMkLst>
        </pc:cxnChg>
        <pc:cxnChg chg="add mod">
          <ac:chgData name="Upmeier zu Belzen, Julius Valten" userId="54a4f870-fe3b-4fea-82da-0e0772430cdc" providerId="ADAL" clId="{F756DA35-BA15-CA4C-8215-C958B2C2AA63}" dt="2020-06-27T20:49:03.859" v="2558"/>
          <ac:cxnSpMkLst>
            <pc:docMk/>
            <pc:sldMk cId="620215043" sldId="280"/>
            <ac:cxnSpMk id="108" creationId="{98ECFA42-29C8-9347-903C-DB068704CA25}"/>
          </ac:cxnSpMkLst>
        </pc:cxnChg>
        <pc:cxnChg chg="add mod">
          <ac:chgData name="Upmeier zu Belzen, Julius Valten" userId="54a4f870-fe3b-4fea-82da-0e0772430cdc" providerId="ADAL" clId="{F756DA35-BA15-CA4C-8215-C958B2C2AA63}" dt="2020-06-27T20:49:03.859" v="2558"/>
          <ac:cxnSpMkLst>
            <pc:docMk/>
            <pc:sldMk cId="620215043" sldId="280"/>
            <ac:cxnSpMk id="109" creationId="{CEA9C7CF-B893-D847-8C2C-393CFE1B4F29}"/>
          </ac:cxnSpMkLst>
        </pc:cxnChg>
        <pc:cxnChg chg="add mod">
          <ac:chgData name="Upmeier zu Belzen, Julius Valten" userId="54a4f870-fe3b-4fea-82da-0e0772430cdc" providerId="ADAL" clId="{F756DA35-BA15-CA4C-8215-C958B2C2AA63}" dt="2020-06-27T20:49:03.859" v="2558"/>
          <ac:cxnSpMkLst>
            <pc:docMk/>
            <pc:sldMk cId="620215043" sldId="280"/>
            <ac:cxnSpMk id="110" creationId="{2EDAC9BF-3C18-B545-9151-FCFB6D4A7597}"/>
          </ac:cxnSpMkLst>
        </pc:cxnChg>
        <pc:cxnChg chg="add mod">
          <ac:chgData name="Upmeier zu Belzen, Julius Valten" userId="54a4f870-fe3b-4fea-82da-0e0772430cdc" providerId="ADAL" clId="{F756DA35-BA15-CA4C-8215-C958B2C2AA63}" dt="2020-06-27T20:49:03.859" v="2558"/>
          <ac:cxnSpMkLst>
            <pc:docMk/>
            <pc:sldMk cId="620215043" sldId="280"/>
            <ac:cxnSpMk id="111" creationId="{A41CC0EB-F873-4E4C-821C-20A358E31427}"/>
          </ac:cxnSpMkLst>
        </pc:cxnChg>
        <pc:cxnChg chg="add mod">
          <ac:chgData name="Upmeier zu Belzen, Julius Valten" userId="54a4f870-fe3b-4fea-82da-0e0772430cdc" providerId="ADAL" clId="{F756DA35-BA15-CA4C-8215-C958B2C2AA63}" dt="2020-06-27T20:49:03.859" v="2558"/>
          <ac:cxnSpMkLst>
            <pc:docMk/>
            <pc:sldMk cId="620215043" sldId="280"/>
            <ac:cxnSpMk id="112" creationId="{6D69E233-CB8D-EF43-8D6A-487228F3A4B4}"/>
          </ac:cxnSpMkLst>
        </pc:cxnChg>
        <pc:cxnChg chg="add mod">
          <ac:chgData name="Upmeier zu Belzen, Julius Valten" userId="54a4f870-fe3b-4fea-82da-0e0772430cdc" providerId="ADAL" clId="{F756DA35-BA15-CA4C-8215-C958B2C2AA63}" dt="2020-06-27T20:49:03.859" v="2558"/>
          <ac:cxnSpMkLst>
            <pc:docMk/>
            <pc:sldMk cId="620215043" sldId="280"/>
            <ac:cxnSpMk id="113" creationId="{500E3D8D-7067-734B-B9F4-B0C6231D7022}"/>
          </ac:cxnSpMkLst>
        </pc:cxnChg>
        <pc:cxnChg chg="add mod">
          <ac:chgData name="Upmeier zu Belzen, Julius Valten" userId="54a4f870-fe3b-4fea-82da-0e0772430cdc" providerId="ADAL" clId="{F756DA35-BA15-CA4C-8215-C958B2C2AA63}" dt="2020-06-27T20:49:03.859" v="2558"/>
          <ac:cxnSpMkLst>
            <pc:docMk/>
            <pc:sldMk cId="620215043" sldId="280"/>
            <ac:cxnSpMk id="114" creationId="{CE7EA99C-2BE3-EE40-AB1B-08E3FCE4793D}"/>
          </ac:cxnSpMkLst>
        </pc:cxnChg>
        <pc:cxnChg chg="add mod">
          <ac:chgData name="Upmeier zu Belzen, Julius Valten" userId="54a4f870-fe3b-4fea-82da-0e0772430cdc" providerId="ADAL" clId="{F756DA35-BA15-CA4C-8215-C958B2C2AA63}" dt="2020-06-27T20:49:03.859" v="2558"/>
          <ac:cxnSpMkLst>
            <pc:docMk/>
            <pc:sldMk cId="620215043" sldId="280"/>
            <ac:cxnSpMk id="115" creationId="{0DC71ABC-A13A-4246-B696-7650433B5611}"/>
          </ac:cxnSpMkLst>
        </pc:cxnChg>
        <pc:cxnChg chg="add mod">
          <ac:chgData name="Upmeier zu Belzen, Julius Valten" userId="54a4f870-fe3b-4fea-82da-0e0772430cdc" providerId="ADAL" clId="{F756DA35-BA15-CA4C-8215-C958B2C2AA63}" dt="2020-06-27T20:49:03.859" v="2558"/>
          <ac:cxnSpMkLst>
            <pc:docMk/>
            <pc:sldMk cId="620215043" sldId="280"/>
            <ac:cxnSpMk id="116" creationId="{815C9D41-5DD9-C54E-A476-3984E4AE1CA3}"/>
          </ac:cxnSpMkLst>
        </pc:cxnChg>
        <pc:cxnChg chg="add mod">
          <ac:chgData name="Upmeier zu Belzen, Julius Valten" userId="54a4f870-fe3b-4fea-82da-0e0772430cdc" providerId="ADAL" clId="{F756DA35-BA15-CA4C-8215-C958B2C2AA63}" dt="2020-06-27T20:49:03.859" v="2558"/>
          <ac:cxnSpMkLst>
            <pc:docMk/>
            <pc:sldMk cId="620215043" sldId="280"/>
            <ac:cxnSpMk id="117" creationId="{CB15A530-3950-5A44-89FC-A9573F62A8F3}"/>
          </ac:cxnSpMkLst>
        </pc:cxnChg>
        <pc:cxnChg chg="add mod">
          <ac:chgData name="Upmeier zu Belzen, Julius Valten" userId="54a4f870-fe3b-4fea-82da-0e0772430cdc" providerId="ADAL" clId="{F756DA35-BA15-CA4C-8215-C958B2C2AA63}" dt="2020-06-27T20:49:03.859" v="2558"/>
          <ac:cxnSpMkLst>
            <pc:docMk/>
            <pc:sldMk cId="620215043" sldId="280"/>
            <ac:cxnSpMk id="118" creationId="{4E1E3E2A-D152-3049-876E-3296CA7474EF}"/>
          </ac:cxnSpMkLst>
        </pc:cxnChg>
        <pc:cxnChg chg="add mod">
          <ac:chgData name="Upmeier zu Belzen, Julius Valten" userId="54a4f870-fe3b-4fea-82da-0e0772430cdc" providerId="ADAL" clId="{F756DA35-BA15-CA4C-8215-C958B2C2AA63}" dt="2020-06-27T20:49:03.859" v="2558"/>
          <ac:cxnSpMkLst>
            <pc:docMk/>
            <pc:sldMk cId="620215043" sldId="280"/>
            <ac:cxnSpMk id="119" creationId="{63C65985-C167-854A-A2C8-BC2BA0284CAA}"/>
          </ac:cxnSpMkLst>
        </pc:cxnChg>
        <pc:cxnChg chg="add mod">
          <ac:chgData name="Upmeier zu Belzen, Julius Valten" userId="54a4f870-fe3b-4fea-82da-0e0772430cdc" providerId="ADAL" clId="{F756DA35-BA15-CA4C-8215-C958B2C2AA63}" dt="2020-06-27T20:49:03.859" v="2558"/>
          <ac:cxnSpMkLst>
            <pc:docMk/>
            <pc:sldMk cId="620215043" sldId="280"/>
            <ac:cxnSpMk id="120" creationId="{D585107E-0B6D-3445-883A-576EAC7014CC}"/>
          </ac:cxnSpMkLst>
        </pc:cxnChg>
        <pc:cxnChg chg="add mod">
          <ac:chgData name="Upmeier zu Belzen, Julius Valten" userId="54a4f870-fe3b-4fea-82da-0e0772430cdc" providerId="ADAL" clId="{F756DA35-BA15-CA4C-8215-C958B2C2AA63}" dt="2020-06-27T20:49:03.859" v="2558"/>
          <ac:cxnSpMkLst>
            <pc:docMk/>
            <pc:sldMk cId="620215043" sldId="280"/>
            <ac:cxnSpMk id="121" creationId="{1E3516B4-F438-CF41-803A-3F53F0A1ED82}"/>
          </ac:cxnSpMkLst>
        </pc:cxnChg>
        <pc:cxnChg chg="add mod">
          <ac:chgData name="Upmeier zu Belzen, Julius Valten" userId="54a4f870-fe3b-4fea-82da-0e0772430cdc" providerId="ADAL" clId="{F756DA35-BA15-CA4C-8215-C958B2C2AA63}" dt="2020-06-27T20:49:03.859" v="2558"/>
          <ac:cxnSpMkLst>
            <pc:docMk/>
            <pc:sldMk cId="620215043" sldId="280"/>
            <ac:cxnSpMk id="122" creationId="{9FB1EA8E-23A9-5D4D-9000-E6CAB4436974}"/>
          </ac:cxnSpMkLst>
        </pc:cxnChg>
        <pc:cxnChg chg="add mod">
          <ac:chgData name="Upmeier zu Belzen, Julius Valten" userId="54a4f870-fe3b-4fea-82da-0e0772430cdc" providerId="ADAL" clId="{F756DA35-BA15-CA4C-8215-C958B2C2AA63}" dt="2020-06-27T20:49:03.859" v="2558"/>
          <ac:cxnSpMkLst>
            <pc:docMk/>
            <pc:sldMk cId="620215043" sldId="280"/>
            <ac:cxnSpMk id="123" creationId="{C48F32E3-4040-1441-8120-AD4688DE64EB}"/>
          </ac:cxnSpMkLst>
        </pc:cxnChg>
        <pc:cxnChg chg="add mod">
          <ac:chgData name="Upmeier zu Belzen, Julius Valten" userId="54a4f870-fe3b-4fea-82da-0e0772430cdc" providerId="ADAL" clId="{F756DA35-BA15-CA4C-8215-C958B2C2AA63}" dt="2020-06-27T20:49:03.859" v="2558"/>
          <ac:cxnSpMkLst>
            <pc:docMk/>
            <pc:sldMk cId="620215043" sldId="280"/>
            <ac:cxnSpMk id="124" creationId="{BAFF0C5F-9D98-B340-BFFC-988C79F0A65D}"/>
          </ac:cxnSpMkLst>
        </pc:cxnChg>
        <pc:cxnChg chg="add mod">
          <ac:chgData name="Upmeier zu Belzen, Julius Valten" userId="54a4f870-fe3b-4fea-82da-0e0772430cdc" providerId="ADAL" clId="{F756DA35-BA15-CA4C-8215-C958B2C2AA63}" dt="2020-06-27T20:49:03.859" v="2558"/>
          <ac:cxnSpMkLst>
            <pc:docMk/>
            <pc:sldMk cId="620215043" sldId="280"/>
            <ac:cxnSpMk id="125" creationId="{F3367B18-1436-F94F-83AC-1B06B50BF564}"/>
          </ac:cxnSpMkLst>
        </pc:cxnChg>
        <pc:cxnChg chg="add mod">
          <ac:chgData name="Upmeier zu Belzen, Julius Valten" userId="54a4f870-fe3b-4fea-82da-0e0772430cdc" providerId="ADAL" clId="{F756DA35-BA15-CA4C-8215-C958B2C2AA63}" dt="2020-06-27T20:49:03.859" v="2558"/>
          <ac:cxnSpMkLst>
            <pc:docMk/>
            <pc:sldMk cId="620215043" sldId="280"/>
            <ac:cxnSpMk id="126" creationId="{3F890275-F379-7647-BAC7-5EFBE8CC893C}"/>
          </ac:cxnSpMkLst>
        </pc:cxnChg>
        <pc:cxnChg chg="add mod">
          <ac:chgData name="Upmeier zu Belzen, Julius Valten" userId="54a4f870-fe3b-4fea-82da-0e0772430cdc" providerId="ADAL" clId="{F756DA35-BA15-CA4C-8215-C958B2C2AA63}" dt="2020-06-27T20:49:03.859" v="2558"/>
          <ac:cxnSpMkLst>
            <pc:docMk/>
            <pc:sldMk cId="620215043" sldId="280"/>
            <ac:cxnSpMk id="127" creationId="{958D93CE-713D-BB4E-B27F-716ADA5EC385}"/>
          </ac:cxnSpMkLst>
        </pc:cxnChg>
        <pc:cxnChg chg="add mod">
          <ac:chgData name="Upmeier zu Belzen, Julius Valten" userId="54a4f870-fe3b-4fea-82da-0e0772430cdc" providerId="ADAL" clId="{F756DA35-BA15-CA4C-8215-C958B2C2AA63}" dt="2020-06-27T20:49:03.859" v="2558"/>
          <ac:cxnSpMkLst>
            <pc:docMk/>
            <pc:sldMk cId="620215043" sldId="280"/>
            <ac:cxnSpMk id="128" creationId="{1744029C-291D-B24A-94B1-13E3B35A53D5}"/>
          </ac:cxnSpMkLst>
        </pc:cxnChg>
        <pc:cxnChg chg="add mod">
          <ac:chgData name="Upmeier zu Belzen, Julius Valten" userId="54a4f870-fe3b-4fea-82da-0e0772430cdc" providerId="ADAL" clId="{F756DA35-BA15-CA4C-8215-C958B2C2AA63}" dt="2020-06-27T20:49:03.859" v="2558"/>
          <ac:cxnSpMkLst>
            <pc:docMk/>
            <pc:sldMk cId="620215043" sldId="280"/>
            <ac:cxnSpMk id="129" creationId="{872EB166-1405-8C40-9826-59FEEB31DEDF}"/>
          </ac:cxnSpMkLst>
        </pc:cxnChg>
        <pc:cxnChg chg="add mod">
          <ac:chgData name="Upmeier zu Belzen, Julius Valten" userId="54a4f870-fe3b-4fea-82da-0e0772430cdc" providerId="ADAL" clId="{F756DA35-BA15-CA4C-8215-C958B2C2AA63}" dt="2020-06-27T20:49:03.859" v="2558"/>
          <ac:cxnSpMkLst>
            <pc:docMk/>
            <pc:sldMk cId="620215043" sldId="280"/>
            <ac:cxnSpMk id="131" creationId="{85819DF8-2A4B-1743-BFF6-E856F673F8BD}"/>
          </ac:cxnSpMkLst>
        </pc:cxnChg>
        <pc:cxnChg chg="add mod">
          <ac:chgData name="Upmeier zu Belzen, Julius Valten" userId="54a4f870-fe3b-4fea-82da-0e0772430cdc" providerId="ADAL" clId="{F756DA35-BA15-CA4C-8215-C958B2C2AA63}" dt="2020-06-27T20:49:03.859" v="2558"/>
          <ac:cxnSpMkLst>
            <pc:docMk/>
            <pc:sldMk cId="620215043" sldId="280"/>
            <ac:cxnSpMk id="132" creationId="{A588FCE5-36C8-1C49-B759-441CCD832983}"/>
          </ac:cxnSpMkLst>
        </pc:cxnChg>
        <pc:cxnChg chg="add mod">
          <ac:chgData name="Upmeier zu Belzen, Julius Valten" userId="54a4f870-fe3b-4fea-82da-0e0772430cdc" providerId="ADAL" clId="{F756DA35-BA15-CA4C-8215-C958B2C2AA63}" dt="2020-06-27T20:49:03.859" v="2558"/>
          <ac:cxnSpMkLst>
            <pc:docMk/>
            <pc:sldMk cId="620215043" sldId="280"/>
            <ac:cxnSpMk id="133" creationId="{4BDAEE69-A006-D14E-ACA9-2B58B7EC5A13}"/>
          </ac:cxnSpMkLst>
        </pc:cxnChg>
        <pc:cxnChg chg="add mod">
          <ac:chgData name="Upmeier zu Belzen, Julius Valten" userId="54a4f870-fe3b-4fea-82da-0e0772430cdc" providerId="ADAL" clId="{F756DA35-BA15-CA4C-8215-C958B2C2AA63}" dt="2020-06-27T20:49:03.859" v="2558"/>
          <ac:cxnSpMkLst>
            <pc:docMk/>
            <pc:sldMk cId="620215043" sldId="280"/>
            <ac:cxnSpMk id="148" creationId="{E8A0DFD4-FCD3-8243-BB47-E894F87C6CC1}"/>
          </ac:cxnSpMkLst>
        </pc:cxnChg>
        <pc:cxnChg chg="add mod">
          <ac:chgData name="Upmeier zu Belzen, Julius Valten" userId="54a4f870-fe3b-4fea-82da-0e0772430cdc" providerId="ADAL" clId="{F756DA35-BA15-CA4C-8215-C958B2C2AA63}" dt="2020-06-27T20:49:03.859" v="2558"/>
          <ac:cxnSpMkLst>
            <pc:docMk/>
            <pc:sldMk cId="620215043" sldId="280"/>
            <ac:cxnSpMk id="149" creationId="{2226BCC5-EC59-644E-B64B-90C99CE973A1}"/>
          </ac:cxnSpMkLst>
        </pc:cxnChg>
        <pc:cxnChg chg="add mod">
          <ac:chgData name="Upmeier zu Belzen, Julius Valten" userId="54a4f870-fe3b-4fea-82da-0e0772430cdc" providerId="ADAL" clId="{F756DA35-BA15-CA4C-8215-C958B2C2AA63}" dt="2020-06-27T20:49:03.859" v="2558"/>
          <ac:cxnSpMkLst>
            <pc:docMk/>
            <pc:sldMk cId="620215043" sldId="280"/>
            <ac:cxnSpMk id="150" creationId="{5C45A5D8-553D-DF4E-9E2D-B8BCF8D88B45}"/>
          </ac:cxnSpMkLst>
        </pc:cxnChg>
        <pc:cxnChg chg="add mod">
          <ac:chgData name="Upmeier zu Belzen, Julius Valten" userId="54a4f870-fe3b-4fea-82da-0e0772430cdc" providerId="ADAL" clId="{F756DA35-BA15-CA4C-8215-C958B2C2AA63}" dt="2020-06-27T20:49:03.859" v="2558"/>
          <ac:cxnSpMkLst>
            <pc:docMk/>
            <pc:sldMk cId="620215043" sldId="280"/>
            <ac:cxnSpMk id="151" creationId="{428876B6-3FDC-E741-883A-149110DA5800}"/>
          </ac:cxnSpMkLst>
        </pc:cxnChg>
        <pc:cxnChg chg="add mod">
          <ac:chgData name="Upmeier zu Belzen, Julius Valten" userId="54a4f870-fe3b-4fea-82da-0e0772430cdc" providerId="ADAL" clId="{F756DA35-BA15-CA4C-8215-C958B2C2AA63}" dt="2020-06-27T20:49:03.859" v="2558"/>
          <ac:cxnSpMkLst>
            <pc:docMk/>
            <pc:sldMk cId="620215043" sldId="280"/>
            <ac:cxnSpMk id="152" creationId="{BCEADE8A-B39C-8444-8981-160C9CDC0E8D}"/>
          </ac:cxnSpMkLst>
        </pc:cxnChg>
        <pc:cxnChg chg="add mod">
          <ac:chgData name="Upmeier zu Belzen, Julius Valten" userId="54a4f870-fe3b-4fea-82da-0e0772430cdc" providerId="ADAL" clId="{F756DA35-BA15-CA4C-8215-C958B2C2AA63}" dt="2020-06-27T20:49:03.859" v="2558"/>
          <ac:cxnSpMkLst>
            <pc:docMk/>
            <pc:sldMk cId="620215043" sldId="280"/>
            <ac:cxnSpMk id="153" creationId="{4B31AAE6-8FDC-B943-B171-5C92F9821E10}"/>
          </ac:cxnSpMkLst>
        </pc:cxnChg>
        <pc:cxnChg chg="add mod">
          <ac:chgData name="Upmeier zu Belzen, Julius Valten" userId="54a4f870-fe3b-4fea-82da-0e0772430cdc" providerId="ADAL" clId="{F756DA35-BA15-CA4C-8215-C958B2C2AA63}" dt="2020-06-27T20:49:03.859" v="2558"/>
          <ac:cxnSpMkLst>
            <pc:docMk/>
            <pc:sldMk cId="620215043" sldId="280"/>
            <ac:cxnSpMk id="154" creationId="{79282E70-49BB-4543-B851-C80D07C08F1F}"/>
          </ac:cxnSpMkLst>
        </pc:cxnChg>
        <pc:cxnChg chg="add mod">
          <ac:chgData name="Upmeier zu Belzen, Julius Valten" userId="54a4f870-fe3b-4fea-82da-0e0772430cdc" providerId="ADAL" clId="{F756DA35-BA15-CA4C-8215-C958B2C2AA63}" dt="2020-06-27T20:49:03.859" v="2558"/>
          <ac:cxnSpMkLst>
            <pc:docMk/>
            <pc:sldMk cId="620215043" sldId="280"/>
            <ac:cxnSpMk id="155" creationId="{A2940747-0829-6F4A-BA97-3A0204B20AA5}"/>
          </ac:cxnSpMkLst>
        </pc:cxnChg>
        <pc:cxnChg chg="add mod">
          <ac:chgData name="Upmeier zu Belzen, Julius Valten" userId="54a4f870-fe3b-4fea-82da-0e0772430cdc" providerId="ADAL" clId="{F756DA35-BA15-CA4C-8215-C958B2C2AA63}" dt="2020-06-27T20:49:03.859" v="2558"/>
          <ac:cxnSpMkLst>
            <pc:docMk/>
            <pc:sldMk cId="620215043" sldId="280"/>
            <ac:cxnSpMk id="156" creationId="{26C67FCB-F979-8342-ADC2-F53AF2C5008D}"/>
          </ac:cxnSpMkLst>
        </pc:cxnChg>
        <pc:cxnChg chg="add mod">
          <ac:chgData name="Upmeier zu Belzen, Julius Valten" userId="54a4f870-fe3b-4fea-82da-0e0772430cdc" providerId="ADAL" clId="{F756DA35-BA15-CA4C-8215-C958B2C2AA63}" dt="2020-06-27T20:49:03.859" v="2558"/>
          <ac:cxnSpMkLst>
            <pc:docMk/>
            <pc:sldMk cId="620215043" sldId="280"/>
            <ac:cxnSpMk id="157" creationId="{72770D05-0E5F-1946-908F-FB7CEFF4C64C}"/>
          </ac:cxnSpMkLst>
        </pc:cxnChg>
        <pc:cxnChg chg="add mod">
          <ac:chgData name="Upmeier zu Belzen, Julius Valten" userId="54a4f870-fe3b-4fea-82da-0e0772430cdc" providerId="ADAL" clId="{F756DA35-BA15-CA4C-8215-C958B2C2AA63}" dt="2020-06-27T20:49:03.859" v="2558"/>
          <ac:cxnSpMkLst>
            <pc:docMk/>
            <pc:sldMk cId="620215043" sldId="280"/>
            <ac:cxnSpMk id="158" creationId="{141D9B92-D511-354E-818E-63D63AA65541}"/>
          </ac:cxnSpMkLst>
        </pc:cxnChg>
        <pc:cxnChg chg="add mod">
          <ac:chgData name="Upmeier zu Belzen, Julius Valten" userId="54a4f870-fe3b-4fea-82da-0e0772430cdc" providerId="ADAL" clId="{F756DA35-BA15-CA4C-8215-C958B2C2AA63}" dt="2020-06-27T20:49:03.859" v="2558"/>
          <ac:cxnSpMkLst>
            <pc:docMk/>
            <pc:sldMk cId="620215043" sldId="280"/>
            <ac:cxnSpMk id="159" creationId="{B4DFC038-93D2-E147-9FA5-BB22103402E2}"/>
          </ac:cxnSpMkLst>
        </pc:cxnChg>
        <pc:cxnChg chg="add mod">
          <ac:chgData name="Upmeier zu Belzen, Julius Valten" userId="54a4f870-fe3b-4fea-82da-0e0772430cdc" providerId="ADAL" clId="{F756DA35-BA15-CA4C-8215-C958B2C2AA63}" dt="2020-06-27T20:49:03.859" v="2558"/>
          <ac:cxnSpMkLst>
            <pc:docMk/>
            <pc:sldMk cId="620215043" sldId="280"/>
            <ac:cxnSpMk id="160" creationId="{9A3EBF27-FD2B-DB42-ACA0-180EDC3679A2}"/>
          </ac:cxnSpMkLst>
        </pc:cxnChg>
        <pc:cxnChg chg="add mod">
          <ac:chgData name="Upmeier zu Belzen, Julius Valten" userId="54a4f870-fe3b-4fea-82da-0e0772430cdc" providerId="ADAL" clId="{F756DA35-BA15-CA4C-8215-C958B2C2AA63}" dt="2020-06-27T20:49:03.859" v="2558"/>
          <ac:cxnSpMkLst>
            <pc:docMk/>
            <pc:sldMk cId="620215043" sldId="280"/>
            <ac:cxnSpMk id="161" creationId="{85CF0DB4-2F5E-3F4B-A43E-3E53BD44EE31}"/>
          </ac:cxnSpMkLst>
        </pc:cxnChg>
        <pc:cxnChg chg="add mod">
          <ac:chgData name="Upmeier zu Belzen, Julius Valten" userId="54a4f870-fe3b-4fea-82da-0e0772430cdc" providerId="ADAL" clId="{F756DA35-BA15-CA4C-8215-C958B2C2AA63}" dt="2020-06-27T20:49:03.859" v="2558"/>
          <ac:cxnSpMkLst>
            <pc:docMk/>
            <pc:sldMk cId="620215043" sldId="280"/>
            <ac:cxnSpMk id="162" creationId="{969BACB8-C3D8-A241-8FB9-BFCF3AD1F745}"/>
          </ac:cxnSpMkLst>
        </pc:cxnChg>
        <pc:cxnChg chg="add mod">
          <ac:chgData name="Upmeier zu Belzen, Julius Valten" userId="54a4f870-fe3b-4fea-82da-0e0772430cdc" providerId="ADAL" clId="{F756DA35-BA15-CA4C-8215-C958B2C2AA63}" dt="2020-06-27T20:49:03.859" v="2558"/>
          <ac:cxnSpMkLst>
            <pc:docMk/>
            <pc:sldMk cId="620215043" sldId="280"/>
            <ac:cxnSpMk id="163" creationId="{0CC61F03-F6D5-484F-89ED-31731541121A}"/>
          </ac:cxnSpMkLst>
        </pc:cxnChg>
        <pc:cxnChg chg="add mod">
          <ac:chgData name="Upmeier zu Belzen, Julius Valten" userId="54a4f870-fe3b-4fea-82da-0e0772430cdc" providerId="ADAL" clId="{F756DA35-BA15-CA4C-8215-C958B2C2AA63}" dt="2020-06-27T20:49:03.859" v="2558"/>
          <ac:cxnSpMkLst>
            <pc:docMk/>
            <pc:sldMk cId="620215043" sldId="280"/>
            <ac:cxnSpMk id="164" creationId="{563D1B0D-09A3-4E41-B418-38AA3333F185}"/>
          </ac:cxnSpMkLst>
        </pc:cxnChg>
        <pc:cxnChg chg="add mod">
          <ac:chgData name="Upmeier zu Belzen, Julius Valten" userId="54a4f870-fe3b-4fea-82da-0e0772430cdc" providerId="ADAL" clId="{F756DA35-BA15-CA4C-8215-C958B2C2AA63}" dt="2020-06-27T20:49:03.859" v="2558"/>
          <ac:cxnSpMkLst>
            <pc:docMk/>
            <pc:sldMk cId="620215043" sldId="280"/>
            <ac:cxnSpMk id="165" creationId="{3BA25399-9C34-B049-AC43-73406F8787F2}"/>
          </ac:cxnSpMkLst>
        </pc:cxnChg>
        <pc:cxnChg chg="add mod">
          <ac:chgData name="Upmeier zu Belzen, Julius Valten" userId="54a4f870-fe3b-4fea-82da-0e0772430cdc" providerId="ADAL" clId="{F756DA35-BA15-CA4C-8215-C958B2C2AA63}" dt="2020-06-27T20:49:03.859" v="2558"/>
          <ac:cxnSpMkLst>
            <pc:docMk/>
            <pc:sldMk cId="620215043" sldId="280"/>
            <ac:cxnSpMk id="166" creationId="{274D2947-4653-5F46-A8DB-6099A1E4AB29}"/>
          </ac:cxnSpMkLst>
        </pc:cxnChg>
        <pc:cxnChg chg="add mod">
          <ac:chgData name="Upmeier zu Belzen, Julius Valten" userId="54a4f870-fe3b-4fea-82da-0e0772430cdc" providerId="ADAL" clId="{F756DA35-BA15-CA4C-8215-C958B2C2AA63}" dt="2020-06-27T20:49:03.859" v="2558"/>
          <ac:cxnSpMkLst>
            <pc:docMk/>
            <pc:sldMk cId="620215043" sldId="280"/>
            <ac:cxnSpMk id="167" creationId="{318AB826-75F3-D54E-A705-249F1021DCC7}"/>
          </ac:cxnSpMkLst>
        </pc:cxnChg>
        <pc:cxnChg chg="add mod">
          <ac:chgData name="Upmeier zu Belzen, Julius Valten" userId="54a4f870-fe3b-4fea-82da-0e0772430cdc" providerId="ADAL" clId="{F756DA35-BA15-CA4C-8215-C958B2C2AA63}" dt="2020-06-27T20:49:03.859" v="2558"/>
          <ac:cxnSpMkLst>
            <pc:docMk/>
            <pc:sldMk cId="620215043" sldId="280"/>
            <ac:cxnSpMk id="168" creationId="{0D5B94FE-908B-754E-B385-2A954AE7C1F3}"/>
          </ac:cxnSpMkLst>
        </pc:cxnChg>
        <pc:cxnChg chg="add mod">
          <ac:chgData name="Upmeier zu Belzen, Julius Valten" userId="54a4f870-fe3b-4fea-82da-0e0772430cdc" providerId="ADAL" clId="{F756DA35-BA15-CA4C-8215-C958B2C2AA63}" dt="2020-06-27T20:49:03.859" v="2558"/>
          <ac:cxnSpMkLst>
            <pc:docMk/>
            <pc:sldMk cId="620215043" sldId="280"/>
            <ac:cxnSpMk id="169" creationId="{16036ED0-DD70-C049-AABF-4A3BEE21332C}"/>
          </ac:cxnSpMkLst>
        </pc:cxnChg>
        <pc:cxnChg chg="add mod">
          <ac:chgData name="Upmeier zu Belzen, Julius Valten" userId="54a4f870-fe3b-4fea-82da-0e0772430cdc" providerId="ADAL" clId="{F756DA35-BA15-CA4C-8215-C958B2C2AA63}" dt="2020-06-27T20:49:03.859" v="2558"/>
          <ac:cxnSpMkLst>
            <pc:docMk/>
            <pc:sldMk cId="620215043" sldId="280"/>
            <ac:cxnSpMk id="170" creationId="{C33B4775-1F36-A648-84FC-15B435345525}"/>
          </ac:cxnSpMkLst>
        </pc:cxnChg>
        <pc:cxnChg chg="add mod">
          <ac:chgData name="Upmeier zu Belzen, Julius Valten" userId="54a4f870-fe3b-4fea-82da-0e0772430cdc" providerId="ADAL" clId="{F756DA35-BA15-CA4C-8215-C958B2C2AA63}" dt="2020-06-27T20:49:03.859" v="2558"/>
          <ac:cxnSpMkLst>
            <pc:docMk/>
            <pc:sldMk cId="620215043" sldId="280"/>
            <ac:cxnSpMk id="171" creationId="{A05864C9-1686-A845-90CC-92A66BFCAE70}"/>
          </ac:cxnSpMkLst>
        </pc:cxnChg>
        <pc:cxnChg chg="add mod">
          <ac:chgData name="Upmeier zu Belzen, Julius Valten" userId="54a4f870-fe3b-4fea-82da-0e0772430cdc" providerId="ADAL" clId="{F756DA35-BA15-CA4C-8215-C958B2C2AA63}" dt="2020-06-27T20:49:03.859" v="2558"/>
          <ac:cxnSpMkLst>
            <pc:docMk/>
            <pc:sldMk cId="620215043" sldId="280"/>
            <ac:cxnSpMk id="172" creationId="{61B0B4D7-773B-8C4B-9C17-D9561AAF7518}"/>
          </ac:cxnSpMkLst>
        </pc:cxnChg>
        <pc:cxnChg chg="add mod">
          <ac:chgData name="Upmeier zu Belzen, Julius Valten" userId="54a4f870-fe3b-4fea-82da-0e0772430cdc" providerId="ADAL" clId="{F756DA35-BA15-CA4C-8215-C958B2C2AA63}" dt="2020-06-27T20:49:03.859" v="2558"/>
          <ac:cxnSpMkLst>
            <pc:docMk/>
            <pc:sldMk cId="620215043" sldId="280"/>
            <ac:cxnSpMk id="174" creationId="{7E99D068-A176-9848-A276-B6B904AEE745}"/>
          </ac:cxnSpMkLst>
        </pc:cxnChg>
        <pc:cxnChg chg="add mod">
          <ac:chgData name="Upmeier zu Belzen, Julius Valten" userId="54a4f870-fe3b-4fea-82da-0e0772430cdc" providerId="ADAL" clId="{F756DA35-BA15-CA4C-8215-C958B2C2AA63}" dt="2020-06-27T20:49:03.859" v="2558"/>
          <ac:cxnSpMkLst>
            <pc:docMk/>
            <pc:sldMk cId="620215043" sldId="280"/>
            <ac:cxnSpMk id="175" creationId="{67A73F30-6685-ED44-A2F1-DCC59D4BC62E}"/>
          </ac:cxnSpMkLst>
        </pc:cxnChg>
        <pc:cxnChg chg="add mod">
          <ac:chgData name="Upmeier zu Belzen, Julius Valten" userId="54a4f870-fe3b-4fea-82da-0e0772430cdc" providerId="ADAL" clId="{F756DA35-BA15-CA4C-8215-C958B2C2AA63}" dt="2020-06-27T20:49:03.859" v="2558"/>
          <ac:cxnSpMkLst>
            <pc:docMk/>
            <pc:sldMk cId="620215043" sldId="280"/>
            <ac:cxnSpMk id="176" creationId="{A5AE0CC0-2F47-F14D-8BBB-17F1F570EB29}"/>
          </ac:cxnSpMkLst>
        </pc:cxnChg>
        <pc:cxnChg chg="add mod">
          <ac:chgData name="Upmeier zu Belzen, Julius Valten" userId="54a4f870-fe3b-4fea-82da-0e0772430cdc" providerId="ADAL" clId="{F756DA35-BA15-CA4C-8215-C958B2C2AA63}" dt="2020-06-27T20:49:03.859" v="2558"/>
          <ac:cxnSpMkLst>
            <pc:docMk/>
            <pc:sldMk cId="620215043" sldId="280"/>
            <ac:cxnSpMk id="189" creationId="{E52CE47A-8E78-9749-A30A-1C2932C13B3C}"/>
          </ac:cxnSpMkLst>
        </pc:cxnChg>
        <pc:cxnChg chg="add mod">
          <ac:chgData name="Upmeier zu Belzen, Julius Valten" userId="54a4f870-fe3b-4fea-82da-0e0772430cdc" providerId="ADAL" clId="{F756DA35-BA15-CA4C-8215-C958B2C2AA63}" dt="2020-06-27T20:49:03.859" v="2558"/>
          <ac:cxnSpMkLst>
            <pc:docMk/>
            <pc:sldMk cId="620215043" sldId="280"/>
            <ac:cxnSpMk id="190" creationId="{8A5208D7-F25F-ED40-AA25-B4F9082DB675}"/>
          </ac:cxnSpMkLst>
        </pc:cxnChg>
        <pc:cxnChg chg="add mod">
          <ac:chgData name="Upmeier zu Belzen, Julius Valten" userId="54a4f870-fe3b-4fea-82da-0e0772430cdc" providerId="ADAL" clId="{F756DA35-BA15-CA4C-8215-C958B2C2AA63}" dt="2020-06-27T20:49:03.859" v="2558"/>
          <ac:cxnSpMkLst>
            <pc:docMk/>
            <pc:sldMk cId="620215043" sldId="280"/>
            <ac:cxnSpMk id="191" creationId="{8B6CA065-7926-1444-BA6D-A6273A5556CE}"/>
          </ac:cxnSpMkLst>
        </pc:cxnChg>
        <pc:cxnChg chg="add mod">
          <ac:chgData name="Upmeier zu Belzen, Julius Valten" userId="54a4f870-fe3b-4fea-82da-0e0772430cdc" providerId="ADAL" clId="{F756DA35-BA15-CA4C-8215-C958B2C2AA63}" dt="2020-06-27T20:49:03.859" v="2558"/>
          <ac:cxnSpMkLst>
            <pc:docMk/>
            <pc:sldMk cId="620215043" sldId="280"/>
            <ac:cxnSpMk id="192" creationId="{2B9F2623-F343-7A45-A710-075800B8F00F}"/>
          </ac:cxnSpMkLst>
        </pc:cxnChg>
        <pc:cxnChg chg="add mod">
          <ac:chgData name="Upmeier zu Belzen, Julius Valten" userId="54a4f870-fe3b-4fea-82da-0e0772430cdc" providerId="ADAL" clId="{F756DA35-BA15-CA4C-8215-C958B2C2AA63}" dt="2020-06-27T20:49:03.859" v="2558"/>
          <ac:cxnSpMkLst>
            <pc:docMk/>
            <pc:sldMk cId="620215043" sldId="280"/>
            <ac:cxnSpMk id="193" creationId="{1810217A-5FB9-B741-84DF-57087694F326}"/>
          </ac:cxnSpMkLst>
        </pc:cxnChg>
        <pc:cxnChg chg="add mod">
          <ac:chgData name="Upmeier zu Belzen, Julius Valten" userId="54a4f870-fe3b-4fea-82da-0e0772430cdc" providerId="ADAL" clId="{F756DA35-BA15-CA4C-8215-C958B2C2AA63}" dt="2020-06-27T20:49:03.859" v="2558"/>
          <ac:cxnSpMkLst>
            <pc:docMk/>
            <pc:sldMk cId="620215043" sldId="280"/>
            <ac:cxnSpMk id="194" creationId="{413D9486-B57B-B249-AD71-A30C1F6B459B}"/>
          </ac:cxnSpMkLst>
        </pc:cxnChg>
        <pc:cxnChg chg="add mod">
          <ac:chgData name="Upmeier zu Belzen, Julius Valten" userId="54a4f870-fe3b-4fea-82da-0e0772430cdc" providerId="ADAL" clId="{F756DA35-BA15-CA4C-8215-C958B2C2AA63}" dt="2020-06-27T20:49:03.859" v="2558"/>
          <ac:cxnSpMkLst>
            <pc:docMk/>
            <pc:sldMk cId="620215043" sldId="280"/>
            <ac:cxnSpMk id="195" creationId="{6894D3CB-2394-6F4F-9116-1726769945EE}"/>
          </ac:cxnSpMkLst>
        </pc:cxnChg>
        <pc:cxnChg chg="add mod">
          <ac:chgData name="Upmeier zu Belzen, Julius Valten" userId="54a4f870-fe3b-4fea-82da-0e0772430cdc" providerId="ADAL" clId="{F756DA35-BA15-CA4C-8215-C958B2C2AA63}" dt="2020-06-27T20:49:03.859" v="2558"/>
          <ac:cxnSpMkLst>
            <pc:docMk/>
            <pc:sldMk cId="620215043" sldId="280"/>
            <ac:cxnSpMk id="196" creationId="{D7F06C07-8403-5140-A786-21B15FB37CBA}"/>
          </ac:cxnSpMkLst>
        </pc:cxnChg>
        <pc:cxnChg chg="add mod">
          <ac:chgData name="Upmeier zu Belzen, Julius Valten" userId="54a4f870-fe3b-4fea-82da-0e0772430cdc" providerId="ADAL" clId="{F756DA35-BA15-CA4C-8215-C958B2C2AA63}" dt="2020-06-27T20:49:03.859" v="2558"/>
          <ac:cxnSpMkLst>
            <pc:docMk/>
            <pc:sldMk cId="620215043" sldId="280"/>
            <ac:cxnSpMk id="197" creationId="{B494FBC6-F7D7-0041-8DD3-705B73E1358C}"/>
          </ac:cxnSpMkLst>
        </pc:cxnChg>
        <pc:cxnChg chg="add mod">
          <ac:chgData name="Upmeier zu Belzen, Julius Valten" userId="54a4f870-fe3b-4fea-82da-0e0772430cdc" providerId="ADAL" clId="{F756DA35-BA15-CA4C-8215-C958B2C2AA63}" dt="2020-06-27T20:49:03.859" v="2558"/>
          <ac:cxnSpMkLst>
            <pc:docMk/>
            <pc:sldMk cId="620215043" sldId="280"/>
            <ac:cxnSpMk id="198" creationId="{84FB0DAD-858B-A043-A9DD-849E50BE5A33}"/>
          </ac:cxnSpMkLst>
        </pc:cxnChg>
        <pc:cxnChg chg="add mod">
          <ac:chgData name="Upmeier zu Belzen, Julius Valten" userId="54a4f870-fe3b-4fea-82da-0e0772430cdc" providerId="ADAL" clId="{F756DA35-BA15-CA4C-8215-C958B2C2AA63}" dt="2020-06-27T20:49:03.859" v="2558"/>
          <ac:cxnSpMkLst>
            <pc:docMk/>
            <pc:sldMk cId="620215043" sldId="280"/>
            <ac:cxnSpMk id="199" creationId="{4CA2269E-3164-5A49-829C-E806DD218A28}"/>
          </ac:cxnSpMkLst>
        </pc:cxnChg>
        <pc:cxnChg chg="add mod">
          <ac:chgData name="Upmeier zu Belzen, Julius Valten" userId="54a4f870-fe3b-4fea-82da-0e0772430cdc" providerId="ADAL" clId="{F756DA35-BA15-CA4C-8215-C958B2C2AA63}" dt="2020-06-27T20:49:03.859" v="2558"/>
          <ac:cxnSpMkLst>
            <pc:docMk/>
            <pc:sldMk cId="620215043" sldId="280"/>
            <ac:cxnSpMk id="200" creationId="{F9B425BA-D622-0F42-93B6-9CD51C9FD716}"/>
          </ac:cxnSpMkLst>
        </pc:cxnChg>
        <pc:cxnChg chg="add mod">
          <ac:chgData name="Upmeier zu Belzen, Julius Valten" userId="54a4f870-fe3b-4fea-82da-0e0772430cdc" providerId="ADAL" clId="{F756DA35-BA15-CA4C-8215-C958B2C2AA63}" dt="2020-06-27T20:49:03.859" v="2558"/>
          <ac:cxnSpMkLst>
            <pc:docMk/>
            <pc:sldMk cId="620215043" sldId="280"/>
            <ac:cxnSpMk id="201" creationId="{448FE269-126D-654A-B998-3CEE118ABFFD}"/>
          </ac:cxnSpMkLst>
        </pc:cxnChg>
        <pc:cxnChg chg="add mod">
          <ac:chgData name="Upmeier zu Belzen, Julius Valten" userId="54a4f870-fe3b-4fea-82da-0e0772430cdc" providerId="ADAL" clId="{F756DA35-BA15-CA4C-8215-C958B2C2AA63}" dt="2020-06-27T20:49:03.859" v="2558"/>
          <ac:cxnSpMkLst>
            <pc:docMk/>
            <pc:sldMk cId="620215043" sldId="280"/>
            <ac:cxnSpMk id="202" creationId="{DCEB5902-F743-A441-A9D4-00F3899AB3D6}"/>
          </ac:cxnSpMkLst>
        </pc:cxnChg>
        <pc:cxnChg chg="add mod">
          <ac:chgData name="Upmeier zu Belzen, Julius Valten" userId="54a4f870-fe3b-4fea-82da-0e0772430cdc" providerId="ADAL" clId="{F756DA35-BA15-CA4C-8215-C958B2C2AA63}" dt="2020-06-27T20:49:03.859" v="2558"/>
          <ac:cxnSpMkLst>
            <pc:docMk/>
            <pc:sldMk cId="620215043" sldId="280"/>
            <ac:cxnSpMk id="203" creationId="{B5792E7F-7ED5-7D40-9225-460BCAF51427}"/>
          </ac:cxnSpMkLst>
        </pc:cxnChg>
        <pc:cxnChg chg="add mod">
          <ac:chgData name="Upmeier zu Belzen, Julius Valten" userId="54a4f870-fe3b-4fea-82da-0e0772430cdc" providerId="ADAL" clId="{F756DA35-BA15-CA4C-8215-C958B2C2AA63}" dt="2020-06-27T20:49:03.859" v="2558"/>
          <ac:cxnSpMkLst>
            <pc:docMk/>
            <pc:sldMk cId="620215043" sldId="280"/>
            <ac:cxnSpMk id="204" creationId="{F6B97819-96B9-E14C-A2BE-B072C0C8EA4E}"/>
          </ac:cxnSpMkLst>
        </pc:cxnChg>
        <pc:cxnChg chg="add mod">
          <ac:chgData name="Upmeier zu Belzen, Julius Valten" userId="54a4f870-fe3b-4fea-82da-0e0772430cdc" providerId="ADAL" clId="{F756DA35-BA15-CA4C-8215-C958B2C2AA63}" dt="2020-06-27T20:49:03.859" v="2558"/>
          <ac:cxnSpMkLst>
            <pc:docMk/>
            <pc:sldMk cId="620215043" sldId="280"/>
            <ac:cxnSpMk id="205" creationId="{95B525FB-5A84-5D4B-A106-AFD67D215401}"/>
          </ac:cxnSpMkLst>
        </pc:cxnChg>
        <pc:cxnChg chg="add mod">
          <ac:chgData name="Upmeier zu Belzen, Julius Valten" userId="54a4f870-fe3b-4fea-82da-0e0772430cdc" providerId="ADAL" clId="{F756DA35-BA15-CA4C-8215-C958B2C2AA63}" dt="2020-06-27T20:49:03.859" v="2558"/>
          <ac:cxnSpMkLst>
            <pc:docMk/>
            <pc:sldMk cId="620215043" sldId="280"/>
            <ac:cxnSpMk id="206" creationId="{CC0C3001-FF57-A84D-BE49-B40750A39F9E}"/>
          </ac:cxnSpMkLst>
        </pc:cxnChg>
        <pc:cxnChg chg="add mod">
          <ac:chgData name="Upmeier zu Belzen, Julius Valten" userId="54a4f870-fe3b-4fea-82da-0e0772430cdc" providerId="ADAL" clId="{F756DA35-BA15-CA4C-8215-C958B2C2AA63}" dt="2020-06-27T20:49:03.859" v="2558"/>
          <ac:cxnSpMkLst>
            <pc:docMk/>
            <pc:sldMk cId="620215043" sldId="280"/>
            <ac:cxnSpMk id="207" creationId="{5755EF40-60A0-CA47-AD91-55876F843FCC}"/>
          </ac:cxnSpMkLst>
        </pc:cxnChg>
        <pc:cxnChg chg="add mod">
          <ac:chgData name="Upmeier zu Belzen, Julius Valten" userId="54a4f870-fe3b-4fea-82da-0e0772430cdc" providerId="ADAL" clId="{F756DA35-BA15-CA4C-8215-C958B2C2AA63}" dt="2020-06-27T20:49:03.859" v="2558"/>
          <ac:cxnSpMkLst>
            <pc:docMk/>
            <pc:sldMk cId="620215043" sldId="280"/>
            <ac:cxnSpMk id="208" creationId="{8011EDC2-E68D-A44C-AA19-3AE880C35301}"/>
          </ac:cxnSpMkLst>
        </pc:cxnChg>
        <pc:cxnChg chg="add mod">
          <ac:chgData name="Upmeier zu Belzen, Julius Valten" userId="54a4f870-fe3b-4fea-82da-0e0772430cdc" providerId="ADAL" clId="{F756DA35-BA15-CA4C-8215-C958B2C2AA63}" dt="2020-06-27T20:49:03.859" v="2558"/>
          <ac:cxnSpMkLst>
            <pc:docMk/>
            <pc:sldMk cId="620215043" sldId="280"/>
            <ac:cxnSpMk id="210" creationId="{0D351E94-74CB-2343-A68B-AE6F8D4F427E}"/>
          </ac:cxnSpMkLst>
        </pc:cxnChg>
        <pc:cxnChg chg="add mod">
          <ac:chgData name="Upmeier zu Belzen, Julius Valten" userId="54a4f870-fe3b-4fea-82da-0e0772430cdc" providerId="ADAL" clId="{F756DA35-BA15-CA4C-8215-C958B2C2AA63}" dt="2020-06-27T20:49:03.859" v="2558"/>
          <ac:cxnSpMkLst>
            <pc:docMk/>
            <pc:sldMk cId="620215043" sldId="280"/>
            <ac:cxnSpMk id="211" creationId="{3CD6A647-5FB0-E846-ACF8-6AD741C6D6D6}"/>
          </ac:cxnSpMkLst>
        </pc:cxnChg>
        <pc:cxnChg chg="add mod">
          <ac:chgData name="Upmeier zu Belzen, Julius Valten" userId="54a4f870-fe3b-4fea-82da-0e0772430cdc" providerId="ADAL" clId="{F756DA35-BA15-CA4C-8215-C958B2C2AA63}" dt="2020-06-27T20:49:03.859" v="2558"/>
          <ac:cxnSpMkLst>
            <pc:docMk/>
            <pc:sldMk cId="620215043" sldId="280"/>
            <ac:cxnSpMk id="226" creationId="{3707B1D0-B047-284B-BD94-5A6A638710DD}"/>
          </ac:cxnSpMkLst>
        </pc:cxnChg>
        <pc:cxnChg chg="add mod">
          <ac:chgData name="Upmeier zu Belzen, Julius Valten" userId="54a4f870-fe3b-4fea-82da-0e0772430cdc" providerId="ADAL" clId="{F756DA35-BA15-CA4C-8215-C958B2C2AA63}" dt="2020-06-27T20:49:03.859" v="2558"/>
          <ac:cxnSpMkLst>
            <pc:docMk/>
            <pc:sldMk cId="620215043" sldId="280"/>
            <ac:cxnSpMk id="227" creationId="{56CC5288-F0E9-D04C-BE30-3439D19270B1}"/>
          </ac:cxnSpMkLst>
        </pc:cxnChg>
        <pc:cxnChg chg="add mod">
          <ac:chgData name="Upmeier zu Belzen, Julius Valten" userId="54a4f870-fe3b-4fea-82da-0e0772430cdc" providerId="ADAL" clId="{F756DA35-BA15-CA4C-8215-C958B2C2AA63}" dt="2020-06-27T20:49:03.859" v="2558"/>
          <ac:cxnSpMkLst>
            <pc:docMk/>
            <pc:sldMk cId="620215043" sldId="280"/>
            <ac:cxnSpMk id="228" creationId="{01303BA0-110C-4840-AD04-0D5849716D4C}"/>
          </ac:cxnSpMkLst>
        </pc:cxnChg>
        <pc:cxnChg chg="add mod">
          <ac:chgData name="Upmeier zu Belzen, Julius Valten" userId="54a4f870-fe3b-4fea-82da-0e0772430cdc" providerId="ADAL" clId="{F756DA35-BA15-CA4C-8215-C958B2C2AA63}" dt="2020-06-27T20:49:03.859" v="2558"/>
          <ac:cxnSpMkLst>
            <pc:docMk/>
            <pc:sldMk cId="620215043" sldId="280"/>
            <ac:cxnSpMk id="229" creationId="{F48CDC13-AD23-DC45-8BE3-EDCB77CA5890}"/>
          </ac:cxnSpMkLst>
        </pc:cxnChg>
        <pc:cxnChg chg="add mod">
          <ac:chgData name="Upmeier zu Belzen, Julius Valten" userId="54a4f870-fe3b-4fea-82da-0e0772430cdc" providerId="ADAL" clId="{F756DA35-BA15-CA4C-8215-C958B2C2AA63}" dt="2020-06-27T20:49:03.859" v="2558"/>
          <ac:cxnSpMkLst>
            <pc:docMk/>
            <pc:sldMk cId="620215043" sldId="280"/>
            <ac:cxnSpMk id="230" creationId="{E284A159-47A0-3C4B-ACAA-B2C1955C4449}"/>
          </ac:cxnSpMkLst>
        </pc:cxnChg>
        <pc:cxnChg chg="add mod">
          <ac:chgData name="Upmeier zu Belzen, Julius Valten" userId="54a4f870-fe3b-4fea-82da-0e0772430cdc" providerId="ADAL" clId="{F756DA35-BA15-CA4C-8215-C958B2C2AA63}" dt="2020-06-27T20:49:03.859" v="2558"/>
          <ac:cxnSpMkLst>
            <pc:docMk/>
            <pc:sldMk cId="620215043" sldId="280"/>
            <ac:cxnSpMk id="231" creationId="{F39C9068-A169-2C4E-B747-E172900588BC}"/>
          </ac:cxnSpMkLst>
        </pc:cxnChg>
        <pc:cxnChg chg="add mod">
          <ac:chgData name="Upmeier zu Belzen, Julius Valten" userId="54a4f870-fe3b-4fea-82da-0e0772430cdc" providerId="ADAL" clId="{F756DA35-BA15-CA4C-8215-C958B2C2AA63}" dt="2020-06-27T20:49:03.859" v="2558"/>
          <ac:cxnSpMkLst>
            <pc:docMk/>
            <pc:sldMk cId="620215043" sldId="280"/>
            <ac:cxnSpMk id="232" creationId="{33FF688D-F59E-0440-BFCB-E92C8E947197}"/>
          </ac:cxnSpMkLst>
        </pc:cxnChg>
        <pc:cxnChg chg="add mod">
          <ac:chgData name="Upmeier zu Belzen, Julius Valten" userId="54a4f870-fe3b-4fea-82da-0e0772430cdc" providerId="ADAL" clId="{F756DA35-BA15-CA4C-8215-C958B2C2AA63}" dt="2020-06-27T20:49:03.859" v="2558"/>
          <ac:cxnSpMkLst>
            <pc:docMk/>
            <pc:sldMk cId="620215043" sldId="280"/>
            <ac:cxnSpMk id="233" creationId="{6D50C406-8190-EC49-9B98-E78E2CC46D41}"/>
          </ac:cxnSpMkLst>
        </pc:cxnChg>
        <pc:cxnChg chg="add mod">
          <ac:chgData name="Upmeier zu Belzen, Julius Valten" userId="54a4f870-fe3b-4fea-82da-0e0772430cdc" providerId="ADAL" clId="{F756DA35-BA15-CA4C-8215-C958B2C2AA63}" dt="2020-06-27T20:49:03.859" v="2558"/>
          <ac:cxnSpMkLst>
            <pc:docMk/>
            <pc:sldMk cId="620215043" sldId="280"/>
            <ac:cxnSpMk id="234" creationId="{A7A67DDE-0675-9D40-81E6-7D23A5353269}"/>
          </ac:cxnSpMkLst>
        </pc:cxnChg>
        <pc:cxnChg chg="add mod">
          <ac:chgData name="Upmeier zu Belzen, Julius Valten" userId="54a4f870-fe3b-4fea-82da-0e0772430cdc" providerId="ADAL" clId="{F756DA35-BA15-CA4C-8215-C958B2C2AA63}" dt="2020-06-27T20:49:03.859" v="2558"/>
          <ac:cxnSpMkLst>
            <pc:docMk/>
            <pc:sldMk cId="620215043" sldId="280"/>
            <ac:cxnSpMk id="235" creationId="{A115A6AB-0434-E343-93BC-D84B1E7B4EBD}"/>
          </ac:cxnSpMkLst>
        </pc:cxnChg>
        <pc:cxnChg chg="add mod">
          <ac:chgData name="Upmeier zu Belzen, Julius Valten" userId="54a4f870-fe3b-4fea-82da-0e0772430cdc" providerId="ADAL" clId="{F756DA35-BA15-CA4C-8215-C958B2C2AA63}" dt="2020-06-27T20:49:03.859" v="2558"/>
          <ac:cxnSpMkLst>
            <pc:docMk/>
            <pc:sldMk cId="620215043" sldId="280"/>
            <ac:cxnSpMk id="236" creationId="{6DCB31CD-258F-CA4E-9FFC-F007E44FFF61}"/>
          </ac:cxnSpMkLst>
        </pc:cxnChg>
        <pc:cxnChg chg="add mod">
          <ac:chgData name="Upmeier zu Belzen, Julius Valten" userId="54a4f870-fe3b-4fea-82da-0e0772430cdc" providerId="ADAL" clId="{F756DA35-BA15-CA4C-8215-C958B2C2AA63}" dt="2020-06-27T20:49:03.859" v="2558"/>
          <ac:cxnSpMkLst>
            <pc:docMk/>
            <pc:sldMk cId="620215043" sldId="280"/>
            <ac:cxnSpMk id="237" creationId="{9A7C85A9-C23F-EB41-B024-E3E83635BDCB}"/>
          </ac:cxnSpMkLst>
        </pc:cxnChg>
        <pc:cxnChg chg="add mod">
          <ac:chgData name="Upmeier zu Belzen, Julius Valten" userId="54a4f870-fe3b-4fea-82da-0e0772430cdc" providerId="ADAL" clId="{F756DA35-BA15-CA4C-8215-C958B2C2AA63}" dt="2020-06-27T20:49:03.859" v="2558"/>
          <ac:cxnSpMkLst>
            <pc:docMk/>
            <pc:sldMk cId="620215043" sldId="280"/>
            <ac:cxnSpMk id="238" creationId="{394D22C5-7EC9-F54E-BB42-43B31D8848E7}"/>
          </ac:cxnSpMkLst>
        </pc:cxnChg>
        <pc:cxnChg chg="add mod">
          <ac:chgData name="Upmeier zu Belzen, Julius Valten" userId="54a4f870-fe3b-4fea-82da-0e0772430cdc" providerId="ADAL" clId="{F756DA35-BA15-CA4C-8215-C958B2C2AA63}" dt="2020-06-27T20:49:03.859" v="2558"/>
          <ac:cxnSpMkLst>
            <pc:docMk/>
            <pc:sldMk cId="620215043" sldId="280"/>
            <ac:cxnSpMk id="239" creationId="{25980FE9-C2E0-614C-B967-DD03115F285A}"/>
          </ac:cxnSpMkLst>
        </pc:cxnChg>
        <pc:cxnChg chg="add mod">
          <ac:chgData name="Upmeier zu Belzen, Julius Valten" userId="54a4f870-fe3b-4fea-82da-0e0772430cdc" providerId="ADAL" clId="{F756DA35-BA15-CA4C-8215-C958B2C2AA63}" dt="2020-06-27T20:49:03.859" v="2558"/>
          <ac:cxnSpMkLst>
            <pc:docMk/>
            <pc:sldMk cId="620215043" sldId="280"/>
            <ac:cxnSpMk id="240" creationId="{8CAC38BB-066E-2B4B-9CF6-0DBDC923DA62}"/>
          </ac:cxnSpMkLst>
        </pc:cxnChg>
        <pc:cxnChg chg="add mod">
          <ac:chgData name="Upmeier zu Belzen, Julius Valten" userId="54a4f870-fe3b-4fea-82da-0e0772430cdc" providerId="ADAL" clId="{F756DA35-BA15-CA4C-8215-C958B2C2AA63}" dt="2020-06-27T20:49:03.859" v="2558"/>
          <ac:cxnSpMkLst>
            <pc:docMk/>
            <pc:sldMk cId="620215043" sldId="280"/>
            <ac:cxnSpMk id="241" creationId="{A894BD4A-5639-7B42-AFBF-AD966EC56049}"/>
          </ac:cxnSpMkLst>
        </pc:cxnChg>
        <pc:cxnChg chg="add mod">
          <ac:chgData name="Upmeier zu Belzen, Julius Valten" userId="54a4f870-fe3b-4fea-82da-0e0772430cdc" providerId="ADAL" clId="{F756DA35-BA15-CA4C-8215-C958B2C2AA63}" dt="2020-06-27T20:49:03.859" v="2558"/>
          <ac:cxnSpMkLst>
            <pc:docMk/>
            <pc:sldMk cId="620215043" sldId="280"/>
            <ac:cxnSpMk id="242" creationId="{E11E52F7-C000-1E4A-91BC-8DDA3A3BBFC8}"/>
          </ac:cxnSpMkLst>
        </pc:cxnChg>
        <pc:cxnChg chg="add mod">
          <ac:chgData name="Upmeier zu Belzen, Julius Valten" userId="54a4f870-fe3b-4fea-82da-0e0772430cdc" providerId="ADAL" clId="{F756DA35-BA15-CA4C-8215-C958B2C2AA63}" dt="2020-06-27T20:49:03.859" v="2558"/>
          <ac:cxnSpMkLst>
            <pc:docMk/>
            <pc:sldMk cId="620215043" sldId="280"/>
            <ac:cxnSpMk id="243" creationId="{CAA0C0DD-2A3F-E340-A7CE-C439F371DDF2}"/>
          </ac:cxnSpMkLst>
        </pc:cxnChg>
        <pc:cxnChg chg="add mod">
          <ac:chgData name="Upmeier zu Belzen, Julius Valten" userId="54a4f870-fe3b-4fea-82da-0e0772430cdc" providerId="ADAL" clId="{F756DA35-BA15-CA4C-8215-C958B2C2AA63}" dt="2020-06-27T20:49:03.859" v="2558"/>
          <ac:cxnSpMkLst>
            <pc:docMk/>
            <pc:sldMk cId="620215043" sldId="280"/>
            <ac:cxnSpMk id="244" creationId="{07D9F56C-E962-6645-954E-259F28CC245F}"/>
          </ac:cxnSpMkLst>
        </pc:cxnChg>
        <pc:cxnChg chg="add mod">
          <ac:chgData name="Upmeier zu Belzen, Julius Valten" userId="54a4f870-fe3b-4fea-82da-0e0772430cdc" providerId="ADAL" clId="{F756DA35-BA15-CA4C-8215-C958B2C2AA63}" dt="2020-06-27T20:49:03.859" v="2558"/>
          <ac:cxnSpMkLst>
            <pc:docMk/>
            <pc:sldMk cId="620215043" sldId="280"/>
            <ac:cxnSpMk id="245" creationId="{A8F8B4FB-EFB3-B54C-B494-481235A0E9ED}"/>
          </ac:cxnSpMkLst>
        </pc:cxnChg>
        <pc:cxnChg chg="add mod">
          <ac:chgData name="Upmeier zu Belzen, Julius Valten" userId="54a4f870-fe3b-4fea-82da-0e0772430cdc" providerId="ADAL" clId="{F756DA35-BA15-CA4C-8215-C958B2C2AA63}" dt="2020-06-27T20:49:03.859" v="2558"/>
          <ac:cxnSpMkLst>
            <pc:docMk/>
            <pc:sldMk cId="620215043" sldId="280"/>
            <ac:cxnSpMk id="246" creationId="{E7A29285-1A4A-B14C-9DA8-06C804D09DB9}"/>
          </ac:cxnSpMkLst>
        </pc:cxnChg>
        <pc:cxnChg chg="add mod">
          <ac:chgData name="Upmeier zu Belzen, Julius Valten" userId="54a4f870-fe3b-4fea-82da-0e0772430cdc" providerId="ADAL" clId="{F756DA35-BA15-CA4C-8215-C958B2C2AA63}" dt="2020-06-27T20:49:03.859" v="2558"/>
          <ac:cxnSpMkLst>
            <pc:docMk/>
            <pc:sldMk cId="620215043" sldId="280"/>
            <ac:cxnSpMk id="247" creationId="{7E9D8E3E-0E64-6747-9011-DF7A3E4ADF23}"/>
          </ac:cxnSpMkLst>
        </pc:cxnChg>
        <pc:cxnChg chg="add mod">
          <ac:chgData name="Upmeier zu Belzen, Julius Valten" userId="54a4f870-fe3b-4fea-82da-0e0772430cdc" providerId="ADAL" clId="{F756DA35-BA15-CA4C-8215-C958B2C2AA63}" dt="2020-06-27T20:49:03.859" v="2558"/>
          <ac:cxnSpMkLst>
            <pc:docMk/>
            <pc:sldMk cId="620215043" sldId="280"/>
            <ac:cxnSpMk id="248" creationId="{8F2B6136-0689-EE42-875C-899A9AE857B4}"/>
          </ac:cxnSpMkLst>
        </pc:cxnChg>
        <pc:cxnChg chg="add mod">
          <ac:chgData name="Upmeier zu Belzen, Julius Valten" userId="54a4f870-fe3b-4fea-82da-0e0772430cdc" providerId="ADAL" clId="{F756DA35-BA15-CA4C-8215-C958B2C2AA63}" dt="2020-06-27T20:49:03.859" v="2558"/>
          <ac:cxnSpMkLst>
            <pc:docMk/>
            <pc:sldMk cId="620215043" sldId="280"/>
            <ac:cxnSpMk id="249" creationId="{6D4CEB55-D970-1149-A688-E7A7AA0AB675}"/>
          </ac:cxnSpMkLst>
        </pc:cxnChg>
        <pc:cxnChg chg="add mod">
          <ac:chgData name="Upmeier zu Belzen, Julius Valten" userId="54a4f870-fe3b-4fea-82da-0e0772430cdc" providerId="ADAL" clId="{F756DA35-BA15-CA4C-8215-C958B2C2AA63}" dt="2020-06-27T20:49:03.859" v="2558"/>
          <ac:cxnSpMkLst>
            <pc:docMk/>
            <pc:sldMk cId="620215043" sldId="280"/>
            <ac:cxnSpMk id="250" creationId="{1FEC6B55-395B-354D-8964-982F3B33CFE1}"/>
          </ac:cxnSpMkLst>
        </pc:cxnChg>
        <pc:cxnChg chg="add mod">
          <ac:chgData name="Upmeier zu Belzen, Julius Valten" userId="54a4f870-fe3b-4fea-82da-0e0772430cdc" providerId="ADAL" clId="{F756DA35-BA15-CA4C-8215-C958B2C2AA63}" dt="2020-06-27T20:49:03.859" v="2558"/>
          <ac:cxnSpMkLst>
            <pc:docMk/>
            <pc:sldMk cId="620215043" sldId="280"/>
            <ac:cxnSpMk id="252" creationId="{4806A4D9-EBB6-AE44-95DE-239F2DBDBAF1}"/>
          </ac:cxnSpMkLst>
        </pc:cxnChg>
        <pc:cxnChg chg="add mod">
          <ac:chgData name="Upmeier zu Belzen, Julius Valten" userId="54a4f870-fe3b-4fea-82da-0e0772430cdc" providerId="ADAL" clId="{F756DA35-BA15-CA4C-8215-C958B2C2AA63}" dt="2020-06-27T20:49:03.859" v="2558"/>
          <ac:cxnSpMkLst>
            <pc:docMk/>
            <pc:sldMk cId="620215043" sldId="280"/>
            <ac:cxnSpMk id="253" creationId="{AF52D734-F9BA-FD46-9891-6305BAFAC9A8}"/>
          </ac:cxnSpMkLst>
        </pc:cxnChg>
        <pc:cxnChg chg="add mod">
          <ac:chgData name="Upmeier zu Belzen, Julius Valten" userId="54a4f870-fe3b-4fea-82da-0e0772430cdc" providerId="ADAL" clId="{F756DA35-BA15-CA4C-8215-C958B2C2AA63}" dt="2020-06-27T20:49:03.859" v="2558"/>
          <ac:cxnSpMkLst>
            <pc:docMk/>
            <pc:sldMk cId="620215043" sldId="280"/>
            <ac:cxnSpMk id="254" creationId="{515E00E9-39D7-5846-941E-5C66F44A2FA1}"/>
          </ac:cxnSpMkLst>
        </pc:cxnChg>
        <pc:cxnChg chg="add mod">
          <ac:chgData name="Upmeier zu Belzen, Julius Valten" userId="54a4f870-fe3b-4fea-82da-0e0772430cdc" providerId="ADAL" clId="{F756DA35-BA15-CA4C-8215-C958B2C2AA63}" dt="2020-06-27T20:49:03.859" v="2558"/>
          <ac:cxnSpMkLst>
            <pc:docMk/>
            <pc:sldMk cId="620215043" sldId="280"/>
            <ac:cxnSpMk id="268" creationId="{1D631353-73A3-2442-9B7D-932331BF6D22}"/>
          </ac:cxnSpMkLst>
        </pc:cxnChg>
        <pc:cxnChg chg="add mod">
          <ac:chgData name="Upmeier zu Belzen, Julius Valten" userId="54a4f870-fe3b-4fea-82da-0e0772430cdc" providerId="ADAL" clId="{F756DA35-BA15-CA4C-8215-C958B2C2AA63}" dt="2020-06-27T20:49:03.859" v="2558"/>
          <ac:cxnSpMkLst>
            <pc:docMk/>
            <pc:sldMk cId="620215043" sldId="280"/>
            <ac:cxnSpMk id="269" creationId="{169AFBEB-3282-AE4A-83F0-9865CA82FCCF}"/>
          </ac:cxnSpMkLst>
        </pc:cxnChg>
        <pc:cxnChg chg="add mod">
          <ac:chgData name="Upmeier zu Belzen, Julius Valten" userId="54a4f870-fe3b-4fea-82da-0e0772430cdc" providerId="ADAL" clId="{F756DA35-BA15-CA4C-8215-C958B2C2AA63}" dt="2020-06-27T20:49:03.859" v="2558"/>
          <ac:cxnSpMkLst>
            <pc:docMk/>
            <pc:sldMk cId="620215043" sldId="280"/>
            <ac:cxnSpMk id="270" creationId="{ADDA261B-C6E8-1746-9430-0B3CDF24587D}"/>
          </ac:cxnSpMkLst>
        </pc:cxnChg>
        <pc:cxnChg chg="add mod">
          <ac:chgData name="Upmeier zu Belzen, Julius Valten" userId="54a4f870-fe3b-4fea-82da-0e0772430cdc" providerId="ADAL" clId="{F756DA35-BA15-CA4C-8215-C958B2C2AA63}" dt="2020-06-27T20:49:03.859" v="2558"/>
          <ac:cxnSpMkLst>
            <pc:docMk/>
            <pc:sldMk cId="620215043" sldId="280"/>
            <ac:cxnSpMk id="271" creationId="{855758B4-8C60-2249-8F17-56F6004B5BF8}"/>
          </ac:cxnSpMkLst>
        </pc:cxnChg>
        <pc:cxnChg chg="add mod">
          <ac:chgData name="Upmeier zu Belzen, Julius Valten" userId="54a4f870-fe3b-4fea-82da-0e0772430cdc" providerId="ADAL" clId="{F756DA35-BA15-CA4C-8215-C958B2C2AA63}" dt="2020-06-27T20:49:03.859" v="2558"/>
          <ac:cxnSpMkLst>
            <pc:docMk/>
            <pc:sldMk cId="620215043" sldId="280"/>
            <ac:cxnSpMk id="272" creationId="{E94918FC-2511-1941-AD01-AC3849F7D935}"/>
          </ac:cxnSpMkLst>
        </pc:cxnChg>
        <pc:cxnChg chg="add mod">
          <ac:chgData name="Upmeier zu Belzen, Julius Valten" userId="54a4f870-fe3b-4fea-82da-0e0772430cdc" providerId="ADAL" clId="{F756DA35-BA15-CA4C-8215-C958B2C2AA63}" dt="2020-06-27T20:49:03.859" v="2558"/>
          <ac:cxnSpMkLst>
            <pc:docMk/>
            <pc:sldMk cId="620215043" sldId="280"/>
            <ac:cxnSpMk id="273" creationId="{2A7DE2C6-5613-0E4C-9770-C7C85E90716A}"/>
          </ac:cxnSpMkLst>
        </pc:cxnChg>
        <pc:cxnChg chg="add mod">
          <ac:chgData name="Upmeier zu Belzen, Julius Valten" userId="54a4f870-fe3b-4fea-82da-0e0772430cdc" providerId="ADAL" clId="{F756DA35-BA15-CA4C-8215-C958B2C2AA63}" dt="2020-06-27T20:49:03.859" v="2558"/>
          <ac:cxnSpMkLst>
            <pc:docMk/>
            <pc:sldMk cId="620215043" sldId="280"/>
            <ac:cxnSpMk id="274" creationId="{8DF934CE-8D88-7543-9C5D-5D751666270A}"/>
          </ac:cxnSpMkLst>
        </pc:cxnChg>
        <pc:cxnChg chg="add mod">
          <ac:chgData name="Upmeier zu Belzen, Julius Valten" userId="54a4f870-fe3b-4fea-82da-0e0772430cdc" providerId="ADAL" clId="{F756DA35-BA15-CA4C-8215-C958B2C2AA63}" dt="2020-06-27T20:49:03.859" v="2558"/>
          <ac:cxnSpMkLst>
            <pc:docMk/>
            <pc:sldMk cId="620215043" sldId="280"/>
            <ac:cxnSpMk id="275" creationId="{CDDC1989-50CA-0243-B973-C52C03BCBD1D}"/>
          </ac:cxnSpMkLst>
        </pc:cxnChg>
        <pc:cxnChg chg="add mod">
          <ac:chgData name="Upmeier zu Belzen, Julius Valten" userId="54a4f870-fe3b-4fea-82da-0e0772430cdc" providerId="ADAL" clId="{F756DA35-BA15-CA4C-8215-C958B2C2AA63}" dt="2020-06-27T20:49:03.859" v="2558"/>
          <ac:cxnSpMkLst>
            <pc:docMk/>
            <pc:sldMk cId="620215043" sldId="280"/>
            <ac:cxnSpMk id="276" creationId="{23E60E15-D203-994B-B512-06753F4462ED}"/>
          </ac:cxnSpMkLst>
        </pc:cxnChg>
        <pc:cxnChg chg="add mod">
          <ac:chgData name="Upmeier zu Belzen, Julius Valten" userId="54a4f870-fe3b-4fea-82da-0e0772430cdc" providerId="ADAL" clId="{F756DA35-BA15-CA4C-8215-C958B2C2AA63}" dt="2020-06-27T20:49:03.859" v="2558"/>
          <ac:cxnSpMkLst>
            <pc:docMk/>
            <pc:sldMk cId="620215043" sldId="280"/>
            <ac:cxnSpMk id="277" creationId="{31254E73-C9A0-5E4D-B4C3-B13EA9EB7815}"/>
          </ac:cxnSpMkLst>
        </pc:cxnChg>
        <pc:cxnChg chg="add mod">
          <ac:chgData name="Upmeier zu Belzen, Julius Valten" userId="54a4f870-fe3b-4fea-82da-0e0772430cdc" providerId="ADAL" clId="{F756DA35-BA15-CA4C-8215-C958B2C2AA63}" dt="2020-06-27T20:49:03.859" v="2558"/>
          <ac:cxnSpMkLst>
            <pc:docMk/>
            <pc:sldMk cId="620215043" sldId="280"/>
            <ac:cxnSpMk id="278" creationId="{3AA702A7-6348-2D46-A0D9-28723D49E7D2}"/>
          </ac:cxnSpMkLst>
        </pc:cxnChg>
        <pc:cxnChg chg="add mod">
          <ac:chgData name="Upmeier zu Belzen, Julius Valten" userId="54a4f870-fe3b-4fea-82da-0e0772430cdc" providerId="ADAL" clId="{F756DA35-BA15-CA4C-8215-C958B2C2AA63}" dt="2020-06-27T20:49:03.859" v="2558"/>
          <ac:cxnSpMkLst>
            <pc:docMk/>
            <pc:sldMk cId="620215043" sldId="280"/>
            <ac:cxnSpMk id="279" creationId="{389C8CFA-6EF2-2D42-BFB2-A53A7A4A6E4E}"/>
          </ac:cxnSpMkLst>
        </pc:cxnChg>
        <pc:cxnChg chg="add mod">
          <ac:chgData name="Upmeier zu Belzen, Julius Valten" userId="54a4f870-fe3b-4fea-82da-0e0772430cdc" providerId="ADAL" clId="{F756DA35-BA15-CA4C-8215-C958B2C2AA63}" dt="2020-06-27T20:49:03.859" v="2558"/>
          <ac:cxnSpMkLst>
            <pc:docMk/>
            <pc:sldMk cId="620215043" sldId="280"/>
            <ac:cxnSpMk id="280" creationId="{06B46B57-3AAE-E741-8C7B-BEE2661A4C20}"/>
          </ac:cxnSpMkLst>
        </pc:cxnChg>
        <pc:cxnChg chg="add mod">
          <ac:chgData name="Upmeier zu Belzen, Julius Valten" userId="54a4f870-fe3b-4fea-82da-0e0772430cdc" providerId="ADAL" clId="{F756DA35-BA15-CA4C-8215-C958B2C2AA63}" dt="2020-06-27T20:49:03.859" v="2558"/>
          <ac:cxnSpMkLst>
            <pc:docMk/>
            <pc:sldMk cId="620215043" sldId="280"/>
            <ac:cxnSpMk id="281" creationId="{CE59CFBE-626C-6249-93A7-CB02DC9CEB36}"/>
          </ac:cxnSpMkLst>
        </pc:cxnChg>
        <pc:cxnChg chg="add mod">
          <ac:chgData name="Upmeier zu Belzen, Julius Valten" userId="54a4f870-fe3b-4fea-82da-0e0772430cdc" providerId="ADAL" clId="{F756DA35-BA15-CA4C-8215-C958B2C2AA63}" dt="2020-06-27T20:49:03.859" v="2558"/>
          <ac:cxnSpMkLst>
            <pc:docMk/>
            <pc:sldMk cId="620215043" sldId="280"/>
            <ac:cxnSpMk id="282" creationId="{931C9A9B-6B7C-AC48-9050-43E49197C432}"/>
          </ac:cxnSpMkLst>
        </pc:cxnChg>
        <pc:cxnChg chg="add mod">
          <ac:chgData name="Upmeier zu Belzen, Julius Valten" userId="54a4f870-fe3b-4fea-82da-0e0772430cdc" providerId="ADAL" clId="{F756DA35-BA15-CA4C-8215-C958B2C2AA63}" dt="2020-06-27T20:49:03.859" v="2558"/>
          <ac:cxnSpMkLst>
            <pc:docMk/>
            <pc:sldMk cId="620215043" sldId="280"/>
            <ac:cxnSpMk id="283" creationId="{C0D28E71-0D92-9144-BE9A-9A06DE723761}"/>
          </ac:cxnSpMkLst>
        </pc:cxnChg>
        <pc:cxnChg chg="add mod">
          <ac:chgData name="Upmeier zu Belzen, Julius Valten" userId="54a4f870-fe3b-4fea-82da-0e0772430cdc" providerId="ADAL" clId="{F756DA35-BA15-CA4C-8215-C958B2C2AA63}" dt="2020-06-27T20:49:03.859" v="2558"/>
          <ac:cxnSpMkLst>
            <pc:docMk/>
            <pc:sldMk cId="620215043" sldId="280"/>
            <ac:cxnSpMk id="284" creationId="{E74F0705-9603-E64A-A471-E67500330921}"/>
          </ac:cxnSpMkLst>
        </pc:cxnChg>
        <pc:cxnChg chg="add mod">
          <ac:chgData name="Upmeier zu Belzen, Julius Valten" userId="54a4f870-fe3b-4fea-82da-0e0772430cdc" providerId="ADAL" clId="{F756DA35-BA15-CA4C-8215-C958B2C2AA63}" dt="2020-06-27T20:49:03.859" v="2558"/>
          <ac:cxnSpMkLst>
            <pc:docMk/>
            <pc:sldMk cId="620215043" sldId="280"/>
            <ac:cxnSpMk id="285" creationId="{713C3E3F-8AB1-CA4E-A8F9-680318BAB385}"/>
          </ac:cxnSpMkLst>
        </pc:cxnChg>
        <pc:cxnChg chg="add mod">
          <ac:chgData name="Upmeier zu Belzen, Julius Valten" userId="54a4f870-fe3b-4fea-82da-0e0772430cdc" providerId="ADAL" clId="{F756DA35-BA15-CA4C-8215-C958B2C2AA63}" dt="2020-06-27T20:49:03.859" v="2558"/>
          <ac:cxnSpMkLst>
            <pc:docMk/>
            <pc:sldMk cId="620215043" sldId="280"/>
            <ac:cxnSpMk id="286" creationId="{45246241-FE1B-D048-90C5-012FF8E2A881}"/>
          </ac:cxnSpMkLst>
        </pc:cxnChg>
        <pc:cxnChg chg="add mod">
          <ac:chgData name="Upmeier zu Belzen, Julius Valten" userId="54a4f870-fe3b-4fea-82da-0e0772430cdc" providerId="ADAL" clId="{F756DA35-BA15-CA4C-8215-C958B2C2AA63}" dt="2020-06-27T20:49:03.859" v="2558"/>
          <ac:cxnSpMkLst>
            <pc:docMk/>
            <pc:sldMk cId="620215043" sldId="280"/>
            <ac:cxnSpMk id="287" creationId="{D0149149-6645-CF4F-8D23-5C7C922BE166}"/>
          </ac:cxnSpMkLst>
        </pc:cxnChg>
        <pc:cxnChg chg="add mod">
          <ac:chgData name="Upmeier zu Belzen, Julius Valten" userId="54a4f870-fe3b-4fea-82da-0e0772430cdc" providerId="ADAL" clId="{F756DA35-BA15-CA4C-8215-C958B2C2AA63}" dt="2020-06-27T20:49:03.859" v="2558"/>
          <ac:cxnSpMkLst>
            <pc:docMk/>
            <pc:sldMk cId="620215043" sldId="280"/>
            <ac:cxnSpMk id="289" creationId="{42E9B7F8-A5E5-AB4F-9EAC-EE8C6B0545BF}"/>
          </ac:cxnSpMkLst>
        </pc:cxnChg>
        <pc:cxnChg chg="add mod">
          <ac:chgData name="Upmeier zu Belzen, Julius Valten" userId="54a4f870-fe3b-4fea-82da-0e0772430cdc" providerId="ADAL" clId="{F756DA35-BA15-CA4C-8215-C958B2C2AA63}" dt="2020-06-27T20:49:03.859" v="2558"/>
          <ac:cxnSpMkLst>
            <pc:docMk/>
            <pc:sldMk cId="620215043" sldId="280"/>
            <ac:cxnSpMk id="290" creationId="{2A7A9F38-FFB1-6643-B251-C09715526D49}"/>
          </ac:cxnSpMkLst>
        </pc:cxnChg>
        <pc:cxnChg chg="add mod">
          <ac:chgData name="Upmeier zu Belzen, Julius Valten" userId="54a4f870-fe3b-4fea-82da-0e0772430cdc" providerId="ADAL" clId="{F756DA35-BA15-CA4C-8215-C958B2C2AA63}" dt="2020-06-27T20:49:03.859" v="2558"/>
          <ac:cxnSpMkLst>
            <pc:docMk/>
            <pc:sldMk cId="620215043" sldId="280"/>
            <ac:cxnSpMk id="291" creationId="{2652D3C7-D8A2-3148-B64C-76E174C87922}"/>
          </ac:cxnSpMkLst>
        </pc:cxnChg>
        <pc:cxnChg chg="add mod">
          <ac:chgData name="Upmeier zu Belzen, Julius Valten" userId="54a4f870-fe3b-4fea-82da-0e0772430cdc" providerId="ADAL" clId="{F756DA35-BA15-CA4C-8215-C958B2C2AA63}" dt="2020-06-27T20:49:03.859" v="2558"/>
          <ac:cxnSpMkLst>
            <pc:docMk/>
            <pc:sldMk cId="620215043" sldId="280"/>
            <ac:cxnSpMk id="292" creationId="{DF3B27E1-0EDF-7840-AE1C-25B9142FB657}"/>
          </ac:cxnSpMkLst>
        </pc:cxnChg>
        <pc:cxnChg chg="add mod">
          <ac:chgData name="Upmeier zu Belzen, Julius Valten" userId="54a4f870-fe3b-4fea-82da-0e0772430cdc" providerId="ADAL" clId="{F756DA35-BA15-CA4C-8215-C958B2C2AA63}" dt="2020-06-27T20:49:03.859" v="2558"/>
          <ac:cxnSpMkLst>
            <pc:docMk/>
            <pc:sldMk cId="620215043" sldId="280"/>
            <ac:cxnSpMk id="293" creationId="{DBB09181-A37A-1349-9C18-579176614CE5}"/>
          </ac:cxnSpMkLst>
        </pc:cxnChg>
        <pc:cxnChg chg="add mod">
          <ac:chgData name="Upmeier zu Belzen, Julius Valten" userId="54a4f870-fe3b-4fea-82da-0e0772430cdc" providerId="ADAL" clId="{F756DA35-BA15-CA4C-8215-C958B2C2AA63}" dt="2020-06-27T20:49:03.859" v="2558"/>
          <ac:cxnSpMkLst>
            <pc:docMk/>
            <pc:sldMk cId="620215043" sldId="280"/>
            <ac:cxnSpMk id="294" creationId="{5AC67EF7-D517-DA47-B673-353DBF569945}"/>
          </ac:cxnSpMkLst>
        </pc:cxnChg>
        <pc:cxnChg chg="add mod">
          <ac:chgData name="Upmeier zu Belzen, Julius Valten" userId="54a4f870-fe3b-4fea-82da-0e0772430cdc" providerId="ADAL" clId="{F756DA35-BA15-CA4C-8215-C958B2C2AA63}" dt="2020-06-27T20:49:03.859" v="2558"/>
          <ac:cxnSpMkLst>
            <pc:docMk/>
            <pc:sldMk cId="620215043" sldId="280"/>
            <ac:cxnSpMk id="296" creationId="{E1FE54D9-91BE-DA42-94DB-F35744908502}"/>
          </ac:cxnSpMkLst>
        </pc:cxnChg>
        <pc:cxnChg chg="add mod">
          <ac:chgData name="Upmeier zu Belzen, Julius Valten" userId="54a4f870-fe3b-4fea-82da-0e0772430cdc" providerId="ADAL" clId="{F756DA35-BA15-CA4C-8215-C958B2C2AA63}" dt="2020-06-27T20:49:03.859" v="2558"/>
          <ac:cxnSpMkLst>
            <pc:docMk/>
            <pc:sldMk cId="620215043" sldId="280"/>
            <ac:cxnSpMk id="298" creationId="{65F82138-8016-AB45-B643-1A4CDD3179F5}"/>
          </ac:cxnSpMkLst>
        </pc:cxnChg>
        <pc:cxnChg chg="add mod">
          <ac:chgData name="Upmeier zu Belzen, Julius Valten" userId="54a4f870-fe3b-4fea-82da-0e0772430cdc" providerId="ADAL" clId="{F756DA35-BA15-CA4C-8215-C958B2C2AA63}" dt="2020-06-27T20:49:03.859" v="2558"/>
          <ac:cxnSpMkLst>
            <pc:docMk/>
            <pc:sldMk cId="620215043" sldId="280"/>
            <ac:cxnSpMk id="300" creationId="{1E668671-5C71-1A42-AB75-50491282109A}"/>
          </ac:cxnSpMkLst>
        </pc:cxnChg>
        <pc:cxnChg chg="add mod">
          <ac:chgData name="Upmeier zu Belzen, Julius Valten" userId="54a4f870-fe3b-4fea-82da-0e0772430cdc" providerId="ADAL" clId="{F756DA35-BA15-CA4C-8215-C958B2C2AA63}" dt="2020-06-27T20:49:03.859" v="2558"/>
          <ac:cxnSpMkLst>
            <pc:docMk/>
            <pc:sldMk cId="620215043" sldId="280"/>
            <ac:cxnSpMk id="301" creationId="{92E1BA55-04C2-764E-94E9-BDFADC2ECC9A}"/>
          </ac:cxnSpMkLst>
        </pc:cxnChg>
        <pc:cxnChg chg="add mod">
          <ac:chgData name="Upmeier zu Belzen, Julius Valten" userId="54a4f870-fe3b-4fea-82da-0e0772430cdc" providerId="ADAL" clId="{F756DA35-BA15-CA4C-8215-C958B2C2AA63}" dt="2020-06-27T20:49:03.859" v="2558"/>
          <ac:cxnSpMkLst>
            <pc:docMk/>
            <pc:sldMk cId="620215043" sldId="280"/>
            <ac:cxnSpMk id="302" creationId="{0CB10BFE-A3BE-2648-9E01-4DB6202D806C}"/>
          </ac:cxnSpMkLst>
        </pc:cxnChg>
        <pc:cxnChg chg="add mod">
          <ac:chgData name="Upmeier zu Belzen, Julius Valten" userId="54a4f870-fe3b-4fea-82da-0e0772430cdc" providerId="ADAL" clId="{F756DA35-BA15-CA4C-8215-C958B2C2AA63}" dt="2020-06-27T20:49:03.859" v="2558"/>
          <ac:cxnSpMkLst>
            <pc:docMk/>
            <pc:sldMk cId="620215043" sldId="280"/>
            <ac:cxnSpMk id="303" creationId="{768F91F4-905B-4745-842F-2EC0EFBA4E82}"/>
          </ac:cxnSpMkLst>
        </pc:cxnChg>
        <pc:cxnChg chg="add mod">
          <ac:chgData name="Upmeier zu Belzen, Julius Valten" userId="54a4f870-fe3b-4fea-82da-0e0772430cdc" providerId="ADAL" clId="{F756DA35-BA15-CA4C-8215-C958B2C2AA63}" dt="2020-06-27T20:49:03.859" v="2558"/>
          <ac:cxnSpMkLst>
            <pc:docMk/>
            <pc:sldMk cId="620215043" sldId="280"/>
            <ac:cxnSpMk id="304" creationId="{24E52C06-BA14-2E40-A44C-19DFE7092B0C}"/>
          </ac:cxnSpMkLst>
        </pc:cxnChg>
        <pc:cxnChg chg="add mod">
          <ac:chgData name="Upmeier zu Belzen, Julius Valten" userId="54a4f870-fe3b-4fea-82da-0e0772430cdc" providerId="ADAL" clId="{F756DA35-BA15-CA4C-8215-C958B2C2AA63}" dt="2020-06-27T20:49:03.859" v="2558"/>
          <ac:cxnSpMkLst>
            <pc:docMk/>
            <pc:sldMk cId="620215043" sldId="280"/>
            <ac:cxnSpMk id="306" creationId="{FB1841B1-062C-0042-AC29-161363E8B049}"/>
          </ac:cxnSpMkLst>
        </pc:cxnChg>
        <pc:cxnChg chg="add mod">
          <ac:chgData name="Upmeier zu Belzen, Julius Valten" userId="54a4f870-fe3b-4fea-82da-0e0772430cdc" providerId="ADAL" clId="{F756DA35-BA15-CA4C-8215-C958B2C2AA63}" dt="2020-06-27T20:49:03.859" v="2558"/>
          <ac:cxnSpMkLst>
            <pc:docMk/>
            <pc:sldMk cId="620215043" sldId="280"/>
            <ac:cxnSpMk id="307" creationId="{1F15014B-C762-CA41-BA7E-CA26BE41606D}"/>
          </ac:cxnSpMkLst>
        </pc:cxnChg>
        <pc:cxnChg chg="add mod">
          <ac:chgData name="Upmeier zu Belzen, Julius Valten" userId="54a4f870-fe3b-4fea-82da-0e0772430cdc" providerId="ADAL" clId="{F756DA35-BA15-CA4C-8215-C958B2C2AA63}" dt="2020-06-27T20:49:03.859" v="2558"/>
          <ac:cxnSpMkLst>
            <pc:docMk/>
            <pc:sldMk cId="620215043" sldId="280"/>
            <ac:cxnSpMk id="308" creationId="{DD180204-AA16-4549-B5AC-ABEE5D221819}"/>
          </ac:cxnSpMkLst>
        </pc:cxnChg>
        <pc:cxnChg chg="add mod">
          <ac:chgData name="Upmeier zu Belzen, Julius Valten" userId="54a4f870-fe3b-4fea-82da-0e0772430cdc" providerId="ADAL" clId="{F756DA35-BA15-CA4C-8215-C958B2C2AA63}" dt="2020-06-27T20:49:03.859" v="2558"/>
          <ac:cxnSpMkLst>
            <pc:docMk/>
            <pc:sldMk cId="620215043" sldId="280"/>
            <ac:cxnSpMk id="309" creationId="{4B6088EB-A1C7-464B-BA09-4C5AD5C60AB4}"/>
          </ac:cxnSpMkLst>
        </pc:cxnChg>
        <pc:cxnChg chg="add mod">
          <ac:chgData name="Upmeier zu Belzen, Julius Valten" userId="54a4f870-fe3b-4fea-82da-0e0772430cdc" providerId="ADAL" clId="{F756DA35-BA15-CA4C-8215-C958B2C2AA63}" dt="2020-06-27T20:49:03.859" v="2558"/>
          <ac:cxnSpMkLst>
            <pc:docMk/>
            <pc:sldMk cId="620215043" sldId="280"/>
            <ac:cxnSpMk id="310" creationId="{2966144F-B2FE-4E41-94D2-DA180E292460}"/>
          </ac:cxnSpMkLst>
        </pc:cxnChg>
        <pc:cxnChg chg="add mod">
          <ac:chgData name="Upmeier zu Belzen, Julius Valten" userId="54a4f870-fe3b-4fea-82da-0e0772430cdc" providerId="ADAL" clId="{F756DA35-BA15-CA4C-8215-C958B2C2AA63}" dt="2020-06-27T20:49:03.859" v="2558"/>
          <ac:cxnSpMkLst>
            <pc:docMk/>
            <pc:sldMk cId="620215043" sldId="280"/>
            <ac:cxnSpMk id="312" creationId="{C48B6358-F6AA-2545-B322-5C43C2D9FA37}"/>
          </ac:cxnSpMkLst>
        </pc:cxnChg>
        <pc:cxnChg chg="add mod">
          <ac:chgData name="Upmeier zu Belzen, Julius Valten" userId="54a4f870-fe3b-4fea-82da-0e0772430cdc" providerId="ADAL" clId="{F756DA35-BA15-CA4C-8215-C958B2C2AA63}" dt="2020-06-27T20:49:03.859" v="2558"/>
          <ac:cxnSpMkLst>
            <pc:docMk/>
            <pc:sldMk cId="620215043" sldId="280"/>
            <ac:cxnSpMk id="314" creationId="{F4D15C92-2905-3B4D-9170-844A5434B64A}"/>
          </ac:cxnSpMkLst>
        </pc:cxnChg>
        <pc:cxnChg chg="add mod">
          <ac:chgData name="Upmeier zu Belzen, Julius Valten" userId="54a4f870-fe3b-4fea-82da-0e0772430cdc" providerId="ADAL" clId="{F756DA35-BA15-CA4C-8215-C958B2C2AA63}" dt="2020-06-27T20:49:03.859" v="2558"/>
          <ac:cxnSpMkLst>
            <pc:docMk/>
            <pc:sldMk cId="620215043" sldId="280"/>
            <ac:cxnSpMk id="316" creationId="{D5F9EFD0-253C-6C47-8934-F0DC0C8B2138}"/>
          </ac:cxnSpMkLst>
        </pc:cxnChg>
        <pc:cxnChg chg="add mod">
          <ac:chgData name="Upmeier zu Belzen, Julius Valten" userId="54a4f870-fe3b-4fea-82da-0e0772430cdc" providerId="ADAL" clId="{F756DA35-BA15-CA4C-8215-C958B2C2AA63}" dt="2020-06-27T20:49:03.859" v="2558"/>
          <ac:cxnSpMkLst>
            <pc:docMk/>
            <pc:sldMk cId="620215043" sldId="280"/>
            <ac:cxnSpMk id="318" creationId="{1FAC4FD9-743F-A84F-B95C-11EF83450026}"/>
          </ac:cxnSpMkLst>
        </pc:cxnChg>
        <pc:cxnChg chg="add mod">
          <ac:chgData name="Upmeier zu Belzen, Julius Valten" userId="54a4f870-fe3b-4fea-82da-0e0772430cdc" providerId="ADAL" clId="{F756DA35-BA15-CA4C-8215-C958B2C2AA63}" dt="2020-06-27T20:49:03.859" v="2558"/>
          <ac:cxnSpMkLst>
            <pc:docMk/>
            <pc:sldMk cId="620215043" sldId="280"/>
            <ac:cxnSpMk id="319" creationId="{E2489E6B-0C8D-B149-84F0-01AD746B7B86}"/>
          </ac:cxnSpMkLst>
        </pc:cxnChg>
        <pc:cxnChg chg="add mod">
          <ac:chgData name="Upmeier zu Belzen, Julius Valten" userId="54a4f870-fe3b-4fea-82da-0e0772430cdc" providerId="ADAL" clId="{F756DA35-BA15-CA4C-8215-C958B2C2AA63}" dt="2020-06-27T20:49:03.859" v="2558"/>
          <ac:cxnSpMkLst>
            <pc:docMk/>
            <pc:sldMk cId="620215043" sldId="280"/>
            <ac:cxnSpMk id="320" creationId="{D85A60C2-F9E0-E74B-8E88-7465B389F458}"/>
          </ac:cxnSpMkLst>
        </pc:cxnChg>
        <pc:cxnChg chg="add mod">
          <ac:chgData name="Upmeier zu Belzen, Julius Valten" userId="54a4f870-fe3b-4fea-82da-0e0772430cdc" providerId="ADAL" clId="{F756DA35-BA15-CA4C-8215-C958B2C2AA63}" dt="2020-06-27T20:49:03.859" v="2558"/>
          <ac:cxnSpMkLst>
            <pc:docMk/>
            <pc:sldMk cId="620215043" sldId="280"/>
            <ac:cxnSpMk id="321" creationId="{42130295-AE02-D048-B962-281943E65FD5}"/>
          </ac:cxnSpMkLst>
        </pc:cxnChg>
        <pc:cxnChg chg="add mod">
          <ac:chgData name="Upmeier zu Belzen, Julius Valten" userId="54a4f870-fe3b-4fea-82da-0e0772430cdc" providerId="ADAL" clId="{F756DA35-BA15-CA4C-8215-C958B2C2AA63}" dt="2020-06-27T20:49:03.859" v="2558"/>
          <ac:cxnSpMkLst>
            <pc:docMk/>
            <pc:sldMk cId="620215043" sldId="280"/>
            <ac:cxnSpMk id="322" creationId="{6AB1FCC4-DA12-0440-822F-CC5DE8D25910}"/>
          </ac:cxnSpMkLst>
        </pc:cxnChg>
        <pc:cxnChg chg="add mod">
          <ac:chgData name="Upmeier zu Belzen, Julius Valten" userId="54a4f870-fe3b-4fea-82da-0e0772430cdc" providerId="ADAL" clId="{F756DA35-BA15-CA4C-8215-C958B2C2AA63}" dt="2020-06-27T20:49:03.859" v="2558"/>
          <ac:cxnSpMkLst>
            <pc:docMk/>
            <pc:sldMk cId="620215043" sldId="280"/>
            <ac:cxnSpMk id="323" creationId="{0D96B3EB-40EF-0A42-BA3A-DBACC654BC7D}"/>
          </ac:cxnSpMkLst>
        </pc:cxnChg>
        <pc:cxnChg chg="add mod">
          <ac:chgData name="Upmeier zu Belzen, Julius Valten" userId="54a4f870-fe3b-4fea-82da-0e0772430cdc" providerId="ADAL" clId="{F756DA35-BA15-CA4C-8215-C958B2C2AA63}" dt="2020-06-27T20:49:03.859" v="2558"/>
          <ac:cxnSpMkLst>
            <pc:docMk/>
            <pc:sldMk cId="620215043" sldId="280"/>
            <ac:cxnSpMk id="324" creationId="{42E27D8B-EC94-AC4E-9B32-3802A6916B93}"/>
          </ac:cxnSpMkLst>
        </pc:cxnChg>
        <pc:cxnChg chg="add mod">
          <ac:chgData name="Upmeier zu Belzen, Julius Valten" userId="54a4f870-fe3b-4fea-82da-0e0772430cdc" providerId="ADAL" clId="{F756DA35-BA15-CA4C-8215-C958B2C2AA63}" dt="2020-06-27T20:49:03.859" v="2558"/>
          <ac:cxnSpMkLst>
            <pc:docMk/>
            <pc:sldMk cId="620215043" sldId="280"/>
            <ac:cxnSpMk id="325" creationId="{9A78BBFD-90F5-BA48-B815-EC996C5F0887}"/>
          </ac:cxnSpMkLst>
        </pc:cxnChg>
        <pc:cxnChg chg="add mod">
          <ac:chgData name="Upmeier zu Belzen, Julius Valten" userId="54a4f870-fe3b-4fea-82da-0e0772430cdc" providerId="ADAL" clId="{F756DA35-BA15-CA4C-8215-C958B2C2AA63}" dt="2020-06-27T20:49:03.859" v="2558"/>
          <ac:cxnSpMkLst>
            <pc:docMk/>
            <pc:sldMk cId="620215043" sldId="280"/>
            <ac:cxnSpMk id="326" creationId="{104C2275-BB74-D64F-82D5-EF01CD9D73C8}"/>
          </ac:cxnSpMkLst>
        </pc:cxnChg>
        <pc:cxnChg chg="add mod">
          <ac:chgData name="Upmeier zu Belzen, Julius Valten" userId="54a4f870-fe3b-4fea-82da-0e0772430cdc" providerId="ADAL" clId="{F756DA35-BA15-CA4C-8215-C958B2C2AA63}" dt="2020-06-27T20:49:03.859" v="2558"/>
          <ac:cxnSpMkLst>
            <pc:docMk/>
            <pc:sldMk cId="620215043" sldId="280"/>
            <ac:cxnSpMk id="327" creationId="{599CF5DA-BBE3-E346-865F-F787AFA5DA82}"/>
          </ac:cxnSpMkLst>
        </pc:cxnChg>
        <pc:cxnChg chg="add mod">
          <ac:chgData name="Upmeier zu Belzen, Julius Valten" userId="54a4f870-fe3b-4fea-82da-0e0772430cdc" providerId="ADAL" clId="{F756DA35-BA15-CA4C-8215-C958B2C2AA63}" dt="2020-06-27T20:49:03.859" v="2558"/>
          <ac:cxnSpMkLst>
            <pc:docMk/>
            <pc:sldMk cId="620215043" sldId="280"/>
            <ac:cxnSpMk id="328" creationId="{B76A426F-9A95-3C4C-9808-2EE3C9D272D2}"/>
          </ac:cxnSpMkLst>
        </pc:cxnChg>
        <pc:cxnChg chg="add mod">
          <ac:chgData name="Upmeier zu Belzen, Julius Valten" userId="54a4f870-fe3b-4fea-82da-0e0772430cdc" providerId="ADAL" clId="{F756DA35-BA15-CA4C-8215-C958B2C2AA63}" dt="2020-06-27T20:49:03.859" v="2558"/>
          <ac:cxnSpMkLst>
            <pc:docMk/>
            <pc:sldMk cId="620215043" sldId="280"/>
            <ac:cxnSpMk id="329" creationId="{4048F6B7-15AB-F546-9400-228012918B99}"/>
          </ac:cxnSpMkLst>
        </pc:cxnChg>
        <pc:cxnChg chg="add mod">
          <ac:chgData name="Upmeier zu Belzen, Julius Valten" userId="54a4f870-fe3b-4fea-82da-0e0772430cdc" providerId="ADAL" clId="{F756DA35-BA15-CA4C-8215-C958B2C2AA63}" dt="2020-06-27T20:49:03.859" v="2558"/>
          <ac:cxnSpMkLst>
            <pc:docMk/>
            <pc:sldMk cId="620215043" sldId="280"/>
            <ac:cxnSpMk id="330" creationId="{388336B9-B64B-5049-8DB0-131EF8D654B1}"/>
          </ac:cxnSpMkLst>
        </pc:cxnChg>
        <pc:cxnChg chg="add mod">
          <ac:chgData name="Upmeier zu Belzen, Julius Valten" userId="54a4f870-fe3b-4fea-82da-0e0772430cdc" providerId="ADAL" clId="{F756DA35-BA15-CA4C-8215-C958B2C2AA63}" dt="2020-06-27T20:49:03.859" v="2558"/>
          <ac:cxnSpMkLst>
            <pc:docMk/>
            <pc:sldMk cId="620215043" sldId="280"/>
            <ac:cxnSpMk id="331" creationId="{DC75B872-6BC3-EF4C-BAB5-37C2D725F410}"/>
          </ac:cxnSpMkLst>
        </pc:cxnChg>
        <pc:cxnChg chg="add mod">
          <ac:chgData name="Upmeier zu Belzen, Julius Valten" userId="54a4f870-fe3b-4fea-82da-0e0772430cdc" providerId="ADAL" clId="{F756DA35-BA15-CA4C-8215-C958B2C2AA63}" dt="2020-06-27T20:49:03.859" v="2558"/>
          <ac:cxnSpMkLst>
            <pc:docMk/>
            <pc:sldMk cId="620215043" sldId="280"/>
            <ac:cxnSpMk id="333" creationId="{103B265F-D24D-894D-B44C-18DC33248D80}"/>
          </ac:cxnSpMkLst>
        </pc:cxnChg>
        <pc:cxnChg chg="add mod">
          <ac:chgData name="Upmeier zu Belzen, Julius Valten" userId="54a4f870-fe3b-4fea-82da-0e0772430cdc" providerId="ADAL" clId="{F756DA35-BA15-CA4C-8215-C958B2C2AA63}" dt="2020-06-27T20:49:03.859" v="2558"/>
          <ac:cxnSpMkLst>
            <pc:docMk/>
            <pc:sldMk cId="620215043" sldId="280"/>
            <ac:cxnSpMk id="334" creationId="{140A4310-6FCF-6C49-88A6-81AB37A269CE}"/>
          </ac:cxnSpMkLst>
        </pc:cxnChg>
        <pc:cxnChg chg="add mod">
          <ac:chgData name="Upmeier zu Belzen, Julius Valten" userId="54a4f870-fe3b-4fea-82da-0e0772430cdc" providerId="ADAL" clId="{F756DA35-BA15-CA4C-8215-C958B2C2AA63}" dt="2020-06-27T20:49:03.859" v="2558"/>
          <ac:cxnSpMkLst>
            <pc:docMk/>
            <pc:sldMk cId="620215043" sldId="280"/>
            <ac:cxnSpMk id="335" creationId="{931E7553-EB67-1646-B94E-E3A26C827333}"/>
          </ac:cxnSpMkLst>
        </pc:cxnChg>
        <pc:cxnChg chg="add mod">
          <ac:chgData name="Upmeier zu Belzen, Julius Valten" userId="54a4f870-fe3b-4fea-82da-0e0772430cdc" providerId="ADAL" clId="{F756DA35-BA15-CA4C-8215-C958B2C2AA63}" dt="2020-06-27T20:49:03.859" v="2558"/>
          <ac:cxnSpMkLst>
            <pc:docMk/>
            <pc:sldMk cId="620215043" sldId="280"/>
            <ac:cxnSpMk id="336" creationId="{1C2D14D7-924D-3B4F-8A1E-5115D8A6D94F}"/>
          </ac:cxnSpMkLst>
        </pc:cxnChg>
        <pc:cxnChg chg="add mod">
          <ac:chgData name="Upmeier zu Belzen, Julius Valten" userId="54a4f870-fe3b-4fea-82da-0e0772430cdc" providerId="ADAL" clId="{F756DA35-BA15-CA4C-8215-C958B2C2AA63}" dt="2020-06-27T20:49:03.859" v="2558"/>
          <ac:cxnSpMkLst>
            <pc:docMk/>
            <pc:sldMk cId="620215043" sldId="280"/>
            <ac:cxnSpMk id="337" creationId="{2CAEC37C-0D5A-5B46-B01F-C4E18D248953}"/>
          </ac:cxnSpMkLst>
        </pc:cxnChg>
        <pc:cxnChg chg="add mod">
          <ac:chgData name="Upmeier zu Belzen, Julius Valten" userId="54a4f870-fe3b-4fea-82da-0e0772430cdc" providerId="ADAL" clId="{F756DA35-BA15-CA4C-8215-C958B2C2AA63}" dt="2020-06-27T20:49:03.859" v="2558"/>
          <ac:cxnSpMkLst>
            <pc:docMk/>
            <pc:sldMk cId="620215043" sldId="280"/>
            <ac:cxnSpMk id="338" creationId="{711CAE02-F9CA-5D46-80B6-DCA538B06863}"/>
          </ac:cxnSpMkLst>
        </pc:cxnChg>
        <pc:cxnChg chg="add mod">
          <ac:chgData name="Upmeier zu Belzen, Julius Valten" userId="54a4f870-fe3b-4fea-82da-0e0772430cdc" providerId="ADAL" clId="{F756DA35-BA15-CA4C-8215-C958B2C2AA63}" dt="2020-06-27T20:49:03.859" v="2558"/>
          <ac:cxnSpMkLst>
            <pc:docMk/>
            <pc:sldMk cId="620215043" sldId="280"/>
            <ac:cxnSpMk id="339" creationId="{757DB230-DC4D-3946-9C0D-970828F55359}"/>
          </ac:cxnSpMkLst>
        </pc:cxnChg>
        <pc:cxnChg chg="add mod">
          <ac:chgData name="Upmeier zu Belzen, Julius Valten" userId="54a4f870-fe3b-4fea-82da-0e0772430cdc" providerId="ADAL" clId="{F756DA35-BA15-CA4C-8215-C958B2C2AA63}" dt="2020-06-27T20:49:03.859" v="2558"/>
          <ac:cxnSpMkLst>
            <pc:docMk/>
            <pc:sldMk cId="620215043" sldId="280"/>
            <ac:cxnSpMk id="340" creationId="{2E0E1E9A-076D-E241-B713-B0EE2449ABC6}"/>
          </ac:cxnSpMkLst>
        </pc:cxnChg>
        <pc:cxnChg chg="add mod">
          <ac:chgData name="Upmeier zu Belzen, Julius Valten" userId="54a4f870-fe3b-4fea-82da-0e0772430cdc" providerId="ADAL" clId="{F756DA35-BA15-CA4C-8215-C958B2C2AA63}" dt="2020-06-27T20:49:03.859" v="2558"/>
          <ac:cxnSpMkLst>
            <pc:docMk/>
            <pc:sldMk cId="620215043" sldId="280"/>
            <ac:cxnSpMk id="341" creationId="{6EFA624C-B2EE-E74B-83AE-440910AAACA0}"/>
          </ac:cxnSpMkLst>
        </pc:cxnChg>
        <pc:cxnChg chg="add mod">
          <ac:chgData name="Upmeier zu Belzen, Julius Valten" userId="54a4f870-fe3b-4fea-82da-0e0772430cdc" providerId="ADAL" clId="{F756DA35-BA15-CA4C-8215-C958B2C2AA63}" dt="2020-06-27T20:49:03.859" v="2558"/>
          <ac:cxnSpMkLst>
            <pc:docMk/>
            <pc:sldMk cId="620215043" sldId="280"/>
            <ac:cxnSpMk id="342" creationId="{F7039BAD-9471-1749-8EA4-345E5123C125}"/>
          </ac:cxnSpMkLst>
        </pc:cxnChg>
        <pc:cxnChg chg="add mod">
          <ac:chgData name="Upmeier zu Belzen, Julius Valten" userId="54a4f870-fe3b-4fea-82da-0e0772430cdc" providerId="ADAL" clId="{F756DA35-BA15-CA4C-8215-C958B2C2AA63}" dt="2020-06-27T20:49:03.859" v="2558"/>
          <ac:cxnSpMkLst>
            <pc:docMk/>
            <pc:sldMk cId="620215043" sldId="280"/>
            <ac:cxnSpMk id="344" creationId="{38A6E3D7-8556-A641-94AD-8A0B631B5BA4}"/>
          </ac:cxnSpMkLst>
        </pc:cxnChg>
        <pc:cxnChg chg="add mod">
          <ac:chgData name="Upmeier zu Belzen, Julius Valten" userId="54a4f870-fe3b-4fea-82da-0e0772430cdc" providerId="ADAL" clId="{F756DA35-BA15-CA4C-8215-C958B2C2AA63}" dt="2020-06-27T20:49:03.859" v="2558"/>
          <ac:cxnSpMkLst>
            <pc:docMk/>
            <pc:sldMk cId="620215043" sldId="280"/>
            <ac:cxnSpMk id="345" creationId="{A150E0E9-1942-1E48-AA4E-F6113C9122E8}"/>
          </ac:cxnSpMkLst>
        </pc:cxnChg>
        <pc:cxnChg chg="add mod">
          <ac:chgData name="Upmeier zu Belzen, Julius Valten" userId="54a4f870-fe3b-4fea-82da-0e0772430cdc" providerId="ADAL" clId="{F756DA35-BA15-CA4C-8215-C958B2C2AA63}" dt="2020-06-27T20:49:03.859" v="2558"/>
          <ac:cxnSpMkLst>
            <pc:docMk/>
            <pc:sldMk cId="620215043" sldId="280"/>
            <ac:cxnSpMk id="346" creationId="{49512FC8-8CDF-BE42-BEEE-2CD429C898A9}"/>
          </ac:cxnSpMkLst>
        </pc:cxnChg>
        <pc:cxnChg chg="add mod">
          <ac:chgData name="Upmeier zu Belzen, Julius Valten" userId="54a4f870-fe3b-4fea-82da-0e0772430cdc" providerId="ADAL" clId="{F756DA35-BA15-CA4C-8215-C958B2C2AA63}" dt="2020-06-27T20:49:03.859" v="2558"/>
          <ac:cxnSpMkLst>
            <pc:docMk/>
            <pc:sldMk cId="620215043" sldId="280"/>
            <ac:cxnSpMk id="348" creationId="{B879EF66-5975-5241-A11C-F75EB39A3959}"/>
          </ac:cxnSpMkLst>
        </pc:cxnChg>
        <pc:cxnChg chg="add mod">
          <ac:chgData name="Upmeier zu Belzen, Julius Valten" userId="54a4f870-fe3b-4fea-82da-0e0772430cdc" providerId="ADAL" clId="{F756DA35-BA15-CA4C-8215-C958B2C2AA63}" dt="2020-06-27T20:49:03.859" v="2558"/>
          <ac:cxnSpMkLst>
            <pc:docMk/>
            <pc:sldMk cId="620215043" sldId="280"/>
            <ac:cxnSpMk id="350" creationId="{228D95EC-4B74-6644-A2A6-E33539434860}"/>
          </ac:cxnSpMkLst>
        </pc:cxnChg>
        <pc:cxnChg chg="add mod">
          <ac:chgData name="Upmeier zu Belzen, Julius Valten" userId="54a4f870-fe3b-4fea-82da-0e0772430cdc" providerId="ADAL" clId="{F756DA35-BA15-CA4C-8215-C958B2C2AA63}" dt="2020-06-27T20:49:03.859" v="2558"/>
          <ac:cxnSpMkLst>
            <pc:docMk/>
            <pc:sldMk cId="620215043" sldId="280"/>
            <ac:cxnSpMk id="352" creationId="{4A36B540-EA15-8D47-933F-C56027F3B145}"/>
          </ac:cxnSpMkLst>
        </pc:cxnChg>
        <pc:cxnChg chg="add mod">
          <ac:chgData name="Upmeier zu Belzen, Julius Valten" userId="54a4f870-fe3b-4fea-82da-0e0772430cdc" providerId="ADAL" clId="{F756DA35-BA15-CA4C-8215-C958B2C2AA63}" dt="2020-06-27T20:49:03.859" v="2558"/>
          <ac:cxnSpMkLst>
            <pc:docMk/>
            <pc:sldMk cId="620215043" sldId="280"/>
            <ac:cxnSpMk id="354" creationId="{32EE478F-F0F0-4B4B-B438-27869FC900FB}"/>
          </ac:cxnSpMkLst>
        </pc:cxnChg>
        <pc:cxnChg chg="add mod">
          <ac:chgData name="Upmeier zu Belzen, Julius Valten" userId="54a4f870-fe3b-4fea-82da-0e0772430cdc" providerId="ADAL" clId="{F756DA35-BA15-CA4C-8215-C958B2C2AA63}" dt="2020-06-27T20:49:03.859" v="2558"/>
          <ac:cxnSpMkLst>
            <pc:docMk/>
            <pc:sldMk cId="620215043" sldId="280"/>
            <ac:cxnSpMk id="355" creationId="{183A8408-B176-7741-A02A-63DEE7A31C93}"/>
          </ac:cxnSpMkLst>
        </pc:cxnChg>
        <pc:cxnChg chg="add mod">
          <ac:chgData name="Upmeier zu Belzen, Julius Valten" userId="54a4f870-fe3b-4fea-82da-0e0772430cdc" providerId="ADAL" clId="{F756DA35-BA15-CA4C-8215-C958B2C2AA63}" dt="2020-06-27T20:49:03.859" v="2558"/>
          <ac:cxnSpMkLst>
            <pc:docMk/>
            <pc:sldMk cId="620215043" sldId="280"/>
            <ac:cxnSpMk id="356" creationId="{84A6409B-DD84-EC4A-B4C0-6941ACF192E4}"/>
          </ac:cxnSpMkLst>
        </pc:cxnChg>
        <pc:cxnChg chg="add mod">
          <ac:chgData name="Upmeier zu Belzen, Julius Valten" userId="54a4f870-fe3b-4fea-82da-0e0772430cdc" providerId="ADAL" clId="{F756DA35-BA15-CA4C-8215-C958B2C2AA63}" dt="2020-06-27T20:49:03.859" v="2558"/>
          <ac:cxnSpMkLst>
            <pc:docMk/>
            <pc:sldMk cId="620215043" sldId="280"/>
            <ac:cxnSpMk id="357" creationId="{20619AE9-B223-2544-A0FE-555E9612785E}"/>
          </ac:cxnSpMkLst>
        </pc:cxnChg>
        <pc:cxnChg chg="add mod">
          <ac:chgData name="Upmeier zu Belzen, Julius Valten" userId="54a4f870-fe3b-4fea-82da-0e0772430cdc" providerId="ADAL" clId="{F756DA35-BA15-CA4C-8215-C958B2C2AA63}" dt="2020-06-27T20:49:03.859" v="2558"/>
          <ac:cxnSpMkLst>
            <pc:docMk/>
            <pc:sldMk cId="620215043" sldId="280"/>
            <ac:cxnSpMk id="358" creationId="{82BA9689-FF20-CB4F-8AC7-0D1C8D712CBA}"/>
          </ac:cxnSpMkLst>
        </pc:cxnChg>
        <pc:cxnChg chg="add mod">
          <ac:chgData name="Upmeier zu Belzen, Julius Valten" userId="54a4f870-fe3b-4fea-82da-0e0772430cdc" providerId="ADAL" clId="{F756DA35-BA15-CA4C-8215-C958B2C2AA63}" dt="2020-06-27T20:49:03.859" v="2558"/>
          <ac:cxnSpMkLst>
            <pc:docMk/>
            <pc:sldMk cId="620215043" sldId="280"/>
            <ac:cxnSpMk id="359" creationId="{F0995402-4595-AE41-B8FE-B51BDE894408}"/>
          </ac:cxnSpMkLst>
        </pc:cxnChg>
        <pc:cxnChg chg="add mod">
          <ac:chgData name="Upmeier zu Belzen, Julius Valten" userId="54a4f870-fe3b-4fea-82da-0e0772430cdc" providerId="ADAL" clId="{F756DA35-BA15-CA4C-8215-C958B2C2AA63}" dt="2020-06-27T20:49:03.859" v="2558"/>
          <ac:cxnSpMkLst>
            <pc:docMk/>
            <pc:sldMk cId="620215043" sldId="280"/>
            <ac:cxnSpMk id="360" creationId="{18362F1E-BE98-BA44-A9CD-FC19AB305A18}"/>
          </ac:cxnSpMkLst>
        </pc:cxnChg>
      </pc:sldChg>
      <pc:sldChg chg="modSp add">
        <pc:chgData name="Upmeier zu Belzen, Julius Valten" userId="54a4f870-fe3b-4fea-82da-0e0772430cdc" providerId="ADAL" clId="{F756DA35-BA15-CA4C-8215-C958B2C2AA63}" dt="2020-06-28T16:36:34.762" v="5595" actId="20577"/>
        <pc:sldMkLst>
          <pc:docMk/>
          <pc:sldMk cId="1731100489" sldId="281"/>
        </pc:sldMkLst>
        <pc:spChg chg="mod">
          <ac:chgData name="Upmeier zu Belzen, Julius Valten" userId="54a4f870-fe3b-4fea-82da-0e0772430cdc" providerId="ADAL" clId="{F756DA35-BA15-CA4C-8215-C958B2C2AA63}" dt="2020-06-27T08:06:20.204" v="111" actId="20577"/>
          <ac:spMkLst>
            <pc:docMk/>
            <pc:sldMk cId="1731100489" sldId="281"/>
            <ac:spMk id="2" creationId="{5A31ED50-C142-3641-B0EF-904AF1940F20}"/>
          </ac:spMkLst>
        </pc:spChg>
        <pc:spChg chg="mod">
          <ac:chgData name="Upmeier zu Belzen, Julius Valten" userId="54a4f870-fe3b-4fea-82da-0e0772430cdc" providerId="ADAL" clId="{F756DA35-BA15-CA4C-8215-C958B2C2AA63}" dt="2020-06-28T16:36:34.762" v="5595" actId="20577"/>
          <ac:spMkLst>
            <pc:docMk/>
            <pc:sldMk cId="1731100489" sldId="281"/>
            <ac:spMk id="3" creationId="{FCF046A7-B16C-F149-8055-B7497E974717}"/>
          </ac:spMkLst>
        </pc:spChg>
      </pc:sldChg>
      <pc:sldChg chg="modSp add">
        <pc:chgData name="Upmeier zu Belzen, Julius Valten" userId="54a4f870-fe3b-4fea-82da-0e0772430cdc" providerId="ADAL" clId="{F756DA35-BA15-CA4C-8215-C958B2C2AA63}" dt="2020-06-27T08:07:09.982" v="223" actId="20577"/>
        <pc:sldMkLst>
          <pc:docMk/>
          <pc:sldMk cId="988369965" sldId="282"/>
        </pc:sldMkLst>
        <pc:spChg chg="mod">
          <ac:chgData name="Upmeier zu Belzen, Julius Valten" userId="54a4f870-fe3b-4fea-82da-0e0772430cdc" providerId="ADAL" clId="{F756DA35-BA15-CA4C-8215-C958B2C2AA63}" dt="2020-06-27T08:07:02.371" v="186" actId="20577"/>
          <ac:spMkLst>
            <pc:docMk/>
            <pc:sldMk cId="988369965" sldId="282"/>
            <ac:spMk id="2" creationId="{5A31ED50-C142-3641-B0EF-904AF1940F20}"/>
          </ac:spMkLst>
        </pc:spChg>
        <pc:spChg chg="mod">
          <ac:chgData name="Upmeier zu Belzen, Julius Valten" userId="54a4f870-fe3b-4fea-82da-0e0772430cdc" providerId="ADAL" clId="{F756DA35-BA15-CA4C-8215-C958B2C2AA63}" dt="2020-06-27T08:07:09.982" v="223" actId="20577"/>
          <ac:spMkLst>
            <pc:docMk/>
            <pc:sldMk cId="988369965" sldId="282"/>
            <ac:spMk id="3" creationId="{FCF046A7-B16C-F149-8055-B7497E974717}"/>
          </ac:spMkLst>
        </pc:spChg>
      </pc:sldChg>
      <pc:sldChg chg="addSp delSp modSp add delAnim modAnim modNotesTx">
        <pc:chgData name="Upmeier zu Belzen, Julius Valten" userId="54a4f870-fe3b-4fea-82da-0e0772430cdc" providerId="ADAL" clId="{F756DA35-BA15-CA4C-8215-C958B2C2AA63}" dt="2020-06-29T07:10:25.745" v="5597" actId="478"/>
        <pc:sldMkLst>
          <pc:docMk/>
          <pc:sldMk cId="1364017272" sldId="283"/>
        </pc:sldMkLst>
        <pc:spChg chg="mod">
          <ac:chgData name="Upmeier zu Belzen, Julius Valten" userId="54a4f870-fe3b-4fea-82da-0e0772430cdc" providerId="ADAL" clId="{F756DA35-BA15-CA4C-8215-C958B2C2AA63}" dt="2020-06-27T11:01:11.897" v="410" actId="1076"/>
          <ac:spMkLst>
            <pc:docMk/>
            <pc:sldMk cId="1364017272" sldId="283"/>
            <ac:spMk id="2" creationId="{5A31ED50-C142-3641-B0EF-904AF1940F20}"/>
          </ac:spMkLst>
        </pc:spChg>
        <pc:spChg chg="add mod">
          <ac:chgData name="Upmeier zu Belzen, Julius Valten" userId="54a4f870-fe3b-4fea-82da-0e0772430cdc" providerId="ADAL" clId="{F756DA35-BA15-CA4C-8215-C958B2C2AA63}" dt="2020-06-28T08:03:09.670" v="3037" actId="20577"/>
          <ac:spMkLst>
            <pc:docMk/>
            <pc:sldMk cId="1364017272" sldId="283"/>
            <ac:spMk id="3" creationId="{2D8EFB6A-F559-DE48-9D58-5CF654CD8DA5}"/>
          </ac:spMkLst>
        </pc:spChg>
        <pc:spChg chg="del mod">
          <ac:chgData name="Upmeier zu Belzen, Julius Valten" userId="54a4f870-fe3b-4fea-82da-0e0772430cdc" providerId="ADAL" clId="{F756DA35-BA15-CA4C-8215-C958B2C2AA63}" dt="2020-06-27T11:01:00.796" v="409" actId="478"/>
          <ac:spMkLst>
            <pc:docMk/>
            <pc:sldMk cId="1364017272" sldId="283"/>
            <ac:spMk id="3" creationId="{FCF046A7-B16C-F149-8055-B7497E974717}"/>
          </ac:spMkLst>
        </pc:spChg>
        <pc:spChg chg="add mod">
          <ac:chgData name="Upmeier zu Belzen, Julius Valten" userId="54a4f870-fe3b-4fea-82da-0e0772430cdc" providerId="ADAL" clId="{F756DA35-BA15-CA4C-8215-C958B2C2AA63}" dt="2020-06-27T11:02:39.670" v="423" actId="1076"/>
          <ac:spMkLst>
            <pc:docMk/>
            <pc:sldMk cId="1364017272" sldId="283"/>
            <ac:spMk id="8" creationId="{6F3D4534-301C-C343-AD68-6A25F14867B9}"/>
          </ac:spMkLst>
        </pc:spChg>
        <pc:spChg chg="add mod">
          <ac:chgData name="Upmeier zu Belzen, Julius Valten" userId="54a4f870-fe3b-4fea-82da-0e0772430cdc" providerId="ADAL" clId="{F756DA35-BA15-CA4C-8215-C958B2C2AA63}" dt="2020-06-27T11:02:42.831" v="424" actId="1076"/>
          <ac:spMkLst>
            <pc:docMk/>
            <pc:sldMk cId="1364017272" sldId="283"/>
            <ac:spMk id="9" creationId="{DDBAEE08-F127-CB4C-831D-BBF004474D44}"/>
          </ac:spMkLst>
        </pc:spChg>
        <pc:spChg chg="add mod">
          <ac:chgData name="Upmeier zu Belzen, Julius Valten" userId="54a4f870-fe3b-4fea-82da-0e0772430cdc" providerId="ADAL" clId="{F756DA35-BA15-CA4C-8215-C958B2C2AA63}" dt="2020-06-27T11:02:49.150" v="426" actId="1076"/>
          <ac:spMkLst>
            <pc:docMk/>
            <pc:sldMk cId="1364017272" sldId="283"/>
            <ac:spMk id="10" creationId="{EE93EE31-8CA0-F949-8EFE-79AEB14E8CEE}"/>
          </ac:spMkLst>
        </pc:spChg>
        <pc:spChg chg="add mod">
          <ac:chgData name="Upmeier zu Belzen, Julius Valten" userId="54a4f870-fe3b-4fea-82da-0e0772430cdc" providerId="ADAL" clId="{F756DA35-BA15-CA4C-8215-C958B2C2AA63}" dt="2020-06-27T11:02:54.254" v="428" actId="1076"/>
          <ac:spMkLst>
            <pc:docMk/>
            <pc:sldMk cId="1364017272" sldId="283"/>
            <ac:spMk id="11" creationId="{43F4C214-7595-0E4A-B72F-30EED19EC8C5}"/>
          </ac:spMkLst>
        </pc:spChg>
        <pc:spChg chg="add mod">
          <ac:chgData name="Upmeier zu Belzen, Julius Valten" userId="54a4f870-fe3b-4fea-82da-0e0772430cdc" providerId="ADAL" clId="{F756DA35-BA15-CA4C-8215-C958B2C2AA63}" dt="2020-06-27T11:02:58.811" v="430" actId="1076"/>
          <ac:spMkLst>
            <pc:docMk/>
            <pc:sldMk cId="1364017272" sldId="283"/>
            <ac:spMk id="12" creationId="{CABF4329-3F2F-3A44-8348-71C079A8C3B8}"/>
          </ac:spMkLst>
        </pc:spChg>
        <pc:spChg chg="add mod">
          <ac:chgData name="Upmeier zu Belzen, Julius Valten" userId="54a4f870-fe3b-4fea-82da-0e0772430cdc" providerId="ADAL" clId="{F756DA35-BA15-CA4C-8215-C958B2C2AA63}" dt="2020-06-28T16:26:57.673" v="5343" actId="1076"/>
          <ac:spMkLst>
            <pc:docMk/>
            <pc:sldMk cId="1364017272" sldId="283"/>
            <ac:spMk id="13" creationId="{098EA3F6-758D-E142-8E4E-650CAC7CBC64}"/>
          </ac:spMkLst>
        </pc:spChg>
        <pc:spChg chg="add del mod">
          <ac:chgData name="Upmeier zu Belzen, Julius Valten" userId="54a4f870-fe3b-4fea-82da-0e0772430cdc" providerId="ADAL" clId="{F756DA35-BA15-CA4C-8215-C958B2C2AA63}" dt="2020-06-28T16:30:27.263" v="5367" actId="478"/>
          <ac:spMkLst>
            <pc:docMk/>
            <pc:sldMk cId="1364017272" sldId="283"/>
            <ac:spMk id="14" creationId="{0165CB53-4A4F-4F49-B9E1-7F588721D232}"/>
          </ac:spMkLst>
        </pc:spChg>
        <pc:spChg chg="add del mod">
          <ac:chgData name="Upmeier zu Belzen, Julius Valten" userId="54a4f870-fe3b-4fea-82da-0e0772430cdc" providerId="ADAL" clId="{F756DA35-BA15-CA4C-8215-C958B2C2AA63}" dt="2020-06-27T11:14:06.795" v="913" actId="478"/>
          <ac:spMkLst>
            <pc:docMk/>
            <pc:sldMk cId="1364017272" sldId="283"/>
            <ac:spMk id="14" creationId="{4F18265A-9D95-D048-933F-73C75FFAF01C}"/>
          </ac:spMkLst>
        </pc:spChg>
        <pc:spChg chg="add del mod">
          <ac:chgData name="Upmeier zu Belzen, Julius Valten" userId="54a4f870-fe3b-4fea-82da-0e0772430cdc" providerId="ADAL" clId="{F756DA35-BA15-CA4C-8215-C958B2C2AA63}" dt="2020-06-27T11:17:27.741" v="937" actId="21"/>
          <ac:spMkLst>
            <pc:docMk/>
            <pc:sldMk cId="1364017272" sldId="283"/>
            <ac:spMk id="15" creationId="{D30D9070-2C83-AD4B-AA97-77632A97EB21}"/>
          </ac:spMkLst>
        </pc:spChg>
        <pc:grpChg chg="add del mod">
          <ac:chgData name="Upmeier zu Belzen, Julius Valten" userId="54a4f870-fe3b-4fea-82da-0e0772430cdc" providerId="ADAL" clId="{F756DA35-BA15-CA4C-8215-C958B2C2AA63}" dt="2020-06-27T10:57:06.583" v="397" actId="478"/>
          <ac:grpSpMkLst>
            <pc:docMk/>
            <pc:sldMk cId="1364017272" sldId="283"/>
            <ac:grpSpMk id="4" creationId="{A6FC7945-5FC7-FC46-A5F7-CF209F16675E}"/>
          </ac:grpSpMkLst>
        </pc:grpChg>
        <pc:picChg chg="add mod">
          <ac:chgData name="Upmeier zu Belzen, Julius Valten" userId="54a4f870-fe3b-4fea-82da-0e0772430cdc" providerId="ADAL" clId="{F756DA35-BA15-CA4C-8215-C958B2C2AA63}" dt="2020-06-28T16:27:38.088" v="5352" actId="1076"/>
          <ac:picMkLst>
            <pc:docMk/>
            <pc:sldMk cId="1364017272" sldId="283"/>
            <ac:picMk id="4" creationId="{7229EDBA-00BA-6C4F-B464-D60E2C6F08A5}"/>
          </ac:picMkLst>
        </pc:picChg>
        <pc:picChg chg="mod">
          <ac:chgData name="Upmeier zu Belzen, Julius Valten" userId="54a4f870-fe3b-4fea-82da-0e0772430cdc" providerId="ADAL" clId="{F756DA35-BA15-CA4C-8215-C958B2C2AA63}" dt="2020-06-27T08:07:39.847" v="231" actId="1076"/>
          <ac:picMkLst>
            <pc:docMk/>
            <pc:sldMk cId="1364017272" sldId="283"/>
            <ac:picMk id="5" creationId="{0C16FB4F-680D-174B-BEC7-FAE63D91D1E5}"/>
          </ac:picMkLst>
        </pc:picChg>
        <pc:picChg chg="mod">
          <ac:chgData name="Upmeier zu Belzen, Julius Valten" userId="54a4f870-fe3b-4fea-82da-0e0772430cdc" providerId="ADAL" clId="{F756DA35-BA15-CA4C-8215-C958B2C2AA63}" dt="2020-06-27T08:07:39.847" v="231" actId="1076"/>
          <ac:picMkLst>
            <pc:docMk/>
            <pc:sldMk cId="1364017272" sldId="283"/>
            <ac:picMk id="6" creationId="{27860377-486A-334C-9A1E-CAE2BAA2129E}"/>
          </ac:picMkLst>
        </pc:picChg>
        <pc:picChg chg="mod">
          <ac:chgData name="Upmeier zu Belzen, Julius Valten" userId="54a4f870-fe3b-4fea-82da-0e0772430cdc" providerId="ADAL" clId="{F756DA35-BA15-CA4C-8215-C958B2C2AA63}" dt="2020-06-27T08:07:39.847" v="231" actId="1076"/>
          <ac:picMkLst>
            <pc:docMk/>
            <pc:sldMk cId="1364017272" sldId="283"/>
            <ac:picMk id="7" creationId="{5B1CA500-FA45-8140-B2E4-4CE076B34AA3}"/>
          </ac:picMkLst>
        </pc:picChg>
        <pc:picChg chg="add del mod">
          <ac:chgData name="Upmeier zu Belzen, Julius Valten" userId="54a4f870-fe3b-4fea-82da-0e0772430cdc" providerId="ADAL" clId="{F756DA35-BA15-CA4C-8215-C958B2C2AA63}" dt="2020-06-28T16:27:29.638" v="5349" actId="478"/>
          <ac:picMkLst>
            <pc:docMk/>
            <pc:sldMk cId="1364017272" sldId="283"/>
            <ac:picMk id="15" creationId="{67179307-AB28-0246-A081-7EEFD01B429F}"/>
          </ac:picMkLst>
        </pc:picChg>
        <pc:inkChg chg="add del">
          <ac:chgData name="Upmeier zu Belzen, Julius Valten" userId="54a4f870-fe3b-4fea-82da-0e0772430cdc" providerId="ADAL" clId="{F756DA35-BA15-CA4C-8215-C958B2C2AA63}" dt="2020-06-28T16:28:50.412" v="5355" actId="9405"/>
          <ac:inkMkLst>
            <pc:docMk/>
            <pc:sldMk cId="1364017272" sldId="283"/>
            <ac:inkMk id="5" creationId="{6D000D59-E230-B44A-9654-F742300282A3}"/>
          </ac:inkMkLst>
        </pc:inkChg>
        <pc:inkChg chg="add del">
          <ac:chgData name="Upmeier zu Belzen, Julius Valten" userId="54a4f870-fe3b-4fea-82da-0e0772430cdc" providerId="ADAL" clId="{F756DA35-BA15-CA4C-8215-C958B2C2AA63}" dt="2020-06-28T16:29:05.740" v="5357" actId="9405"/>
          <ac:inkMkLst>
            <pc:docMk/>
            <pc:sldMk cId="1364017272" sldId="283"/>
            <ac:inkMk id="6" creationId="{728338B0-428E-104C-8AEC-B7CDD9D3CC16}"/>
          </ac:inkMkLst>
        </pc:inkChg>
        <pc:inkChg chg="add del">
          <ac:chgData name="Upmeier zu Belzen, Julius Valten" userId="54a4f870-fe3b-4fea-82da-0e0772430cdc" providerId="ADAL" clId="{F756DA35-BA15-CA4C-8215-C958B2C2AA63}" dt="2020-06-29T07:10:25.745" v="5597" actId="478"/>
          <ac:inkMkLst>
            <pc:docMk/>
            <pc:sldMk cId="1364017272" sldId="283"/>
            <ac:inkMk id="7" creationId="{7601FF3F-AECB-0E47-B04A-418734463248}"/>
          </ac:inkMkLst>
        </pc:inkChg>
        <pc:inkChg chg="add del">
          <ac:chgData name="Upmeier zu Belzen, Julius Valten" userId="54a4f870-fe3b-4fea-82da-0e0772430cdc" providerId="ADAL" clId="{F756DA35-BA15-CA4C-8215-C958B2C2AA63}" dt="2020-06-28T16:29:23.065" v="5360" actId="9405"/>
          <ac:inkMkLst>
            <pc:docMk/>
            <pc:sldMk cId="1364017272" sldId="283"/>
            <ac:inkMk id="16" creationId="{C1E59A1B-6E6E-C34F-9CE0-3F0ABE431412}"/>
          </ac:inkMkLst>
        </pc:inkChg>
      </pc:sldChg>
      <pc:sldChg chg="addSp modSp add">
        <pc:chgData name="Upmeier zu Belzen, Julius Valten" userId="54a4f870-fe3b-4fea-82da-0e0772430cdc" providerId="ADAL" clId="{F756DA35-BA15-CA4C-8215-C958B2C2AA63}" dt="2020-06-28T16:24:26.304" v="5334" actId="20577"/>
        <pc:sldMkLst>
          <pc:docMk/>
          <pc:sldMk cId="553101573" sldId="284"/>
        </pc:sldMkLst>
        <pc:spChg chg="mod">
          <ac:chgData name="Upmeier zu Belzen, Julius Valten" userId="54a4f870-fe3b-4fea-82da-0e0772430cdc" providerId="ADAL" clId="{F756DA35-BA15-CA4C-8215-C958B2C2AA63}" dt="2020-06-27T08:09:29.720" v="336" actId="20577"/>
          <ac:spMkLst>
            <pc:docMk/>
            <pc:sldMk cId="553101573" sldId="284"/>
            <ac:spMk id="2" creationId="{72CE045E-08D8-9C43-BB06-686A46B1D574}"/>
          </ac:spMkLst>
        </pc:spChg>
        <pc:spChg chg="mod">
          <ac:chgData name="Upmeier zu Belzen, Julius Valten" userId="54a4f870-fe3b-4fea-82da-0e0772430cdc" providerId="ADAL" clId="{F756DA35-BA15-CA4C-8215-C958B2C2AA63}" dt="2020-06-27T08:09:47.093" v="353" actId="20577"/>
          <ac:spMkLst>
            <pc:docMk/>
            <pc:sldMk cId="553101573" sldId="284"/>
            <ac:spMk id="3" creationId="{38E7B0A6-0C7D-5144-9E05-CF01C6ABE256}"/>
          </ac:spMkLst>
        </pc:spChg>
        <pc:spChg chg="add mod">
          <ac:chgData name="Upmeier zu Belzen, Julius Valten" userId="54a4f870-fe3b-4fea-82da-0e0772430cdc" providerId="ADAL" clId="{F756DA35-BA15-CA4C-8215-C958B2C2AA63}" dt="2020-06-28T16:24:26.304" v="5334" actId="20577"/>
          <ac:spMkLst>
            <pc:docMk/>
            <pc:sldMk cId="553101573" sldId="284"/>
            <ac:spMk id="11" creationId="{DDF84245-D3FF-0845-A6FD-9ECFF8C442A2}"/>
          </ac:spMkLst>
        </pc:spChg>
      </pc:sldChg>
      <pc:sldChg chg="addSp delSp modSp add mod modAnim modNotesTx">
        <pc:chgData name="Upmeier zu Belzen, Julius Valten" userId="54a4f870-fe3b-4fea-82da-0e0772430cdc" providerId="ADAL" clId="{F756DA35-BA15-CA4C-8215-C958B2C2AA63}" dt="2020-06-28T09:26:41.209" v="5161" actId="20577"/>
        <pc:sldMkLst>
          <pc:docMk/>
          <pc:sldMk cId="589454196" sldId="285"/>
        </pc:sldMkLst>
        <pc:spChg chg="mod">
          <ac:chgData name="Upmeier zu Belzen, Julius Valten" userId="54a4f870-fe3b-4fea-82da-0e0772430cdc" providerId="ADAL" clId="{F756DA35-BA15-CA4C-8215-C958B2C2AA63}" dt="2020-06-27T20:45:59.728" v="2553" actId="1076"/>
          <ac:spMkLst>
            <pc:docMk/>
            <pc:sldMk cId="589454196" sldId="285"/>
            <ac:spMk id="2" creationId="{5A31ED50-C142-3641-B0EF-904AF1940F20}"/>
          </ac:spMkLst>
        </pc:spChg>
        <pc:spChg chg="mod">
          <ac:chgData name="Upmeier zu Belzen, Julius Valten" userId="54a4f870-fe3b-4fea-82da-0e0772430cdc" providerId="ADAL" clId="{F756DA35-BA15-CA4C-8215-C958B2C2AA63}" dt="2020-06-27T20:45:59.728" v="2553" actId="1076"/>
          <ac:spMkLst>
            <pc:docMk/>
            <pc:sldMk cId="589454196" sldId="285"/>
            <ac:spMk id="3" creationId="{FCF046A7-B16C-F149-8055-B7497E974717}"/>
          </ac:spMkLst>
        </pc:spChg>
        <pc:spChg chg="add mod">
          <ac:chgData name="Upmeier zu Belzen, Julius Valten" userId="54a4f870-fe3b-4fea-82da-0e0772430cdc" providerId="ADAL" clId="{F756DA35-BA15-CA4C-8215-C958B2C2AA63}" dt="2020-06-27T20:45:34.984" v="2550" actId="1076"/>
          <ac:spMkLst>
            <pc:docMk/>
            <pc:sldMk cId="589454196" sldId="285"/>
            <ac:spMk id="8" creationId="{0D06213B-C38C-CA41-A675-8C7C958793E9}"/>
          </ac:spMkLst>
        </pc:spChg>
        <pc:spChg chg="add del mod">
          <ac:chgData name="Upmeier zu Belzen, Julius Valten" userId="54a4f870-fe3b-4fea-82da-0e0772430cdc" providerId="ADAL" clId="{F756DA35-BA15-CA4C-8215-C958B2C2AA63}" dt="2020-06-27T20:53:28.284" v="2584" actId="478"/>
          <ac:spMkLst>
            <pc:docMk/>
            <pc:sldMk cId="589454196" sldId="285"/>
            <ac:spMk id="12" creationId="{32D23D60-140F-8B47-A2CD-5661F8D17BCA}"/>
          </ac:spMkLst>
        </pc:spChg>
        <pc:spChg chg="add del mod">
          <ac:chgData name="Upmeier zu Belzen, Julius Valten" userId="54a4f870-fe3b-4fea-82da-0e0772430cdc" providerId="ADAL" clId="{F756DA35-BA15-CA4C-8215-C958B2C2AA63}" dt="2020-06-27T20:53:28.284" v="2584" actId="478"/>
          <ac:spMkLst>
            <pc:docMk/>
            <pc:sldMk cId="589454196" sldId="285"/>
            <ac:spMk id="13" creationId="{49517E75-9B19-8D4F-B213-9BAC370895D4}"/>
          </ac:spMkLst>
        </pc:spChg>
        <pc:spChg chg="add del mod">
          <ac:chgData name="Upmeier zu Belzen, Julius Valten" userId="54a4f870-fe3b-4fea-82da-0e0772430cdc" providerId="ADAL" clId="{F756DA35-BA15-CA4C-8215-C958B2C2AA63}" dt="2020-06-27T20:53:28.284" v="2584" actId="478"/>
          <ac:spMkLst>
            <pc:docMk/>
            <pc:sldMk cId="589454196" sldId="285"/>
            <ac:spMk id="14" creationId="{30780D7A-DC1F-7D4A-BA9F-ACBD4CCFB5E9}"/>
          </ac:spMkLst>
        </pc:spChg>
        <pc:spChg chg="add del mod">
          <ac:chgData name="Upmeier zu Belzen, Julius Valten" userId="54a4f870-fe3b-4fea-82da-0e0772430cdc" providerId="ADAL" clId="{F756DA35-BA15-CA4C-8215-C958B2C2AA63}" dt="2020-06-27T20:53:28.284" v="2584" actId="478"/>
          <ac:spMkLst>
            <pc:docMk/>
            <pc:sldMk cId="589454196" sldId="285"/>
            <ac:spMk id="15" creationId="{888C032C-58E3-F645-A3C6-26B658832E46}"/>
          </ac:spMkLst>
        </pc:spChg>
        <pc:spChg chg="add mod">
          <ac:chgData name="Upmeier zu Belzen, Julius Valten" userId="54a4f870-fe3b-4fea-82da-0e0772430cdc" providerId="ADAL" clId="{F756DA35-BA15-CA4C-8215-C958B2C2AA63}" dt="2020-06-27T21:01:35" v="2701" actId="164"/>
          <ac:spMkLst>
            <pc:docMk/>
            <pc:sldMk cId="589454196" sldId="285"/>
            <ac:spMk id="16" creationId="{FFAFEE60-2B24-7D46-8A2F-1A76E3BB0390}"/>
          </ac:spMkLst>
        </pc:spChg>
        <pc:spChg chg="add mod">
          <ac:chgData name="Upmeier zu Belzen, Julius Valten" userId="54a4f870-fe3b-4fea-82da-0e0772430cdc" providerId="ADAL" clId="{F756DA35-BA15-CA4C-8215-C958B2C2AA63}" dt="2020-06-27T21:01:39.176" v="2702" actId="164"/>
          <ac:spMkLst>
            <pc:docMk/>
            <pc:sldMk cId="589454196" sldId="285"/>
            <ac:spMk id="17" creationId="{B17C8116-F81E-FD40-ACB5-41EC49D798E8}"/>
          </ac:spMkLst>
        </pc:spChg>
        <pc:spChg chg="add mod">
          <ac:chgData name="Upmeier zu Belzen, Julius Valten" userId="54a4f870-fe3b-4fea-82da-0e0772430cdc" providerId="ADAL" clId="{F756DA35-BA15-CA4C-8215-C958B2C2AA63}" dt="2020-06-27T21:01:43.306" v="2703" actId="164"/>
          <ac:spMkLst>
            <pc:docMk/>
            <pc:sldMk cId="589454196" sldId="285"/>
            <ac:spMk id="18" creationId="{39C9CC68-1843-504E-BCC0-9810E851E0C7}"/>
          </ac:spMkLst>
        </pc:spChg>
        <pc:spChg chg="add mod">
          <ac:chgData name="Upmeier zu Belzen, Julius Valten" userId="54a4f870-fe3b-4fea-82da-0e0772430cdc" providerId="ADAL" clId="{F756DA35-BA15-CA4C-8215-C958B2C2AA63}" dt="2020-06-28T08:35:14.681" v="4038" actId="164"/>
          <ac:spMkLst>
            <pc:docMk/>
            <pc:sldMk cId="589454196" sldId="285"/>
            <ac:spMk id="25" creationId="{62559F27-7854-C643-BAC0-A3F626B8CD98}"/>
          </ac:spMkLst>
        </pc:spChg>
        <pc:spChg chg="add mod">
          <ac:chgData name="Upmeier zu Belzen, Julius Valten" userId="54a4f870-fe3b-4fea-82da-0e0772430cdc" providerId="ADAL" clId="{F756DA35-BA15-CA4C-8215-C958B2C2AA63}" dt="2020-06-28T08:35:51.655" v="4043" actId="164"/>
          <ac:spMkLst>
            <pc:docMk/>
            <pc:sldMk cId="589454196" sldId="285"/>
            <ac:spMk id="28" creationId="{A5A35A87-C360-5E4D-9DF2-ACAD5C54A557}"/>
          </ac:spMkLst>
        </pc:spChg>
        <pc:spChg chg="add mod">
          <ac:chgData name="Upmeier zu Belzen, Julius Valten" userId="54a4f870-fe3b-4fea-82da-0e0772430cdc" providerId="ADAL" clId="{F756DA35-BA15-CA4C-8215-C958B2C2AA63}" dt="2020-06-28T08:39:43.007" v="4584" actId="164"/>
          <ac:spMkLst>
            <pc:docMk/>
            <pc:sldMk cId="589454196" sldId="285"/>
            <ac:spMk id="31" creationId="{D6877109-B4EA-844B-AA01-D600A6093BB8}"/>
          </ac:spMkLst>
        </pc:spChg>
        <pc:grpChg chg="del mod">
          <ac:chgData name="Upmeier zu Belzen, Julius Valten" userId="54a4f870-fe3b-4fea-82da-0e0772430cdc" providerId="ADAL" clId="{F756DA35-BA15-CA4C-8215-C958B2C2AA63}" dt="2020-06-27T20:55:11.197" v="2593" actId="478"/>
          <ac:grpSpMkLst>
            <pc:docMk/>
            <pc:sldMk cId="589454196" sldId="285"/>
            <ac:grpSpMk id="4" creationId="{A6FC7945-5FC7-FC46-A5F7-CF209F16675E}"/>
          </ac:grpSpMkLst>
        </pc:grpChg>
        <pc:grpChg chg="add mod">
          <ac:chgData name="Upmeier zu Belzen, Julius Valten" userId="54a4f870-fe3b-4fea-82da-0e0772430cdc" providerId="ADAL" clId="{F756DA35-BA15-CA4C-8215-C958B2C2AA63}" dt="2020-06-28T09:24:50.400" v="5116" actId="1076"/>
          <ac:grpSpMkLst>
            <pc:docMk/>
            <pc:sldMk cId="589454196" sldId="285"/>
            <ac:grpSpMk id="19" creationId="{7B6DEA75-551C-B347-9028-BBC4A888247C}"/>
          </ac:grpSpMkLst>
        </pc:grpChg>
        <pc:grpChg chg="add mod">
          <ac:chgData name="Upmeier zu Belzen, Julius Valten" userId="54a4f870-fe3b-4fea-82da-0e0772430cdc" providerId="ADAL" clId="{F756DA35-BA15-CA4C-8215-C958B2C2AA63}" dt="2020-06-28T09:26:13.354" v="5121" actId="1076"/>
          <ac:grpSpMkLst>
            <pc:docMk/>
            <pc:sldMk cId="589454196" sldId="285"/>
            <ac:grpSpMk id="20" creationId="{34475E23-301B-1D4A-BA03-04F46A01E29A}"/>
          </ac:grpSpMkLst>
        </pc:grpChg>
        <pc:grpChg chg="add mod">
          <ac:chgData name="Upmeier zu Belzen, Julius Valten" userId="54a4f870-fe3b-4fea-82da-0e0772430cdc" providerId="ADAL" clId="{F756DA35-BA15-CA4C-8215-C958B2C2AA63}" dt="2020-06-28T09:25:40.801" v="5120" actId="1076"/>
          <ac:grpSpMkLst>
            <pc:docMk/>
            <pc:sldMk cId="589454196" sldId="285"/>
            <ac:grpSpMk id="21" creationId="{0AF82259-B9D9-6840-984E-DBCF46913560}"/>
          </ac:grpSpMkLst>
        </pc:grpChg>
        <pc:grpChg chg="add mod">
          <ac:chgData name="Upmeier zu Belzen, Julius Valten" userId="54a4f870-fe3b-4fea-82da-0e0772430cdc" providerId="ADAL" clId="{F756DA35-BA15-CA4C-8215-C958B2C2AA63}" dt="2020-06-28T08:54:35.032" v="4959" actId="1076"/>
          <ac:grpSpMkLst>
            <pc:docMk/>
            <pc:sldMk cId="589454196" sldId="285"/>
            <ac:grpSpMk id="26" creationId="{C097FA54-BC06-CB46-A8B5-62161EFCBA5D}"/>
          </ac:grpSpMkLst>
        </pc:grpChg>
        <pc:grpChg chg="add mod">
          <ac:chgData name="Upmeier zu Belzen, Julius Valten" userId="54a4f870-fe3b-4fea-82da-0e0772430cdc" providerId="ADAL" clId="{F756DA35-BA15-CA4C-8215-C958B2C2AA63}" dt="2020-06-28T08:54:35.032" v="4959" actId="1076"/>
          <ac:grpSpMkLst>
            <pc:docMk/>
            <pc:sldMk cId="589454196" sldId="285"/>
            <ac:grpSpMk id="29" creationId="{A01280BD-F68A-3149-BA84-45BD1879A550}"/>
          </ac:grpSpMkLst>
        </pc:grpChg>
        <pc:grpChg chg="add mod">
          <ac:chgData name="Upmeier zu Belzen, Julius Valten" userId="54a4f870-fe3b-4fea-82da-0e0772430cdc" providerId="ADAL" clId="{F756DA35-BA15-CA4C-8215-C958B2C2AA63}" dt="2020-06-28T08:54:35.032" v="4959" actId="1076"/>
          <ac:grpSpMkLst>
            <pc:docMk/>
            <pc:sldMk cId="589454196" sldId="285"/>
            <ac:grpSpMk id="32" creationId="{1A79E5DE-480B-C74E-BC60-AFB228EC64FF}"/>
          </ac:grpSpMkLst>
        </pc:grpChg>
        <pc:graphicFrameChg chg="add mod">
          <ac:chgData name="Upmeier zu Belzen, Julius Valten" userId="54a4f870-fe3b-4fea-82da-0e0772430cdc" providerId="ADAL" clId="{F756DA35-BA15-CA4C-8215-C958B2C2AA63}" dt="2020-06-27T21:01:35" v="2701" actId="164"/>
          <ac:graphicFrameMkLst>
            <pc:docMk/>
            <pc:sldMk cId="589454196" sldId="285"/>
            <ac:graphicFrameMk id="9" creationId="{00000000-0008-0000-0000-000002000000}"/>
          </ac:graphicFrameMkLst>
        </pc:graphicFrameChg>
        <pc:graphicFrameChg chg="add mod">
          <ac:chgData name="Upmeier zu Belzen, Julius Valten" userId="54a4f870-fe3b-4fea-82da-0e0772430cdc" providerId="ADAL" clId="{F756DA35-BA15-CA4C-8215-C958B2C2AA63}" dt="2020-06-27T21:01:39.176" v="2702" actId="164"/>
          <ac:graphicFrameMkLst>
            <pc:docMk/>
            <pc:sldMk cId="589454196" sldId="285"/>
            <ac:graphicFrameMk id="10" creationId="{8D50E964-68D2-0646-97E0-9BC8C94CE937}"/>
          </ac:graphicFrameMkLst>
        </pc:graphicFrameChg>
        <pc:graphicFrameChg chg="add mod">
          <ac:chgData name="Upmeier zu Belzen, Julius Valten" userId="54a4f870-fe3b-4fea-82da-0e0772430cdc" providerId="ADAL" clId="{F756DA35-BA15-CA4C-8215-C958B2C2AA63}" dt="2020-06-27T21:01:43.306" v="2703" actId="164"/>
          <ac:graphicFrameMkLst>
            <pc:docMk/>
            <pc:sldMk cId="589454196" sldId="285"/>
            <ac:graphicFrameMk id="11" creationId="{134B3555-6F89-C342-BACE-E45CA3B455D1}"/>
          </ac:graphicFrameMkLst>
        </pc:graphicFrameChg>
        <pc:graphicFrameChg chg="add del mod">
          <ac:chgData name="Upmeier zu Belzen, Julius Valten" userId="54a4f870-fe3b-4fea-82da-0e0772430cdc" providerId="ADAL" clId="{F756DA35-BA15-CA4C-8215-C958B2C2AA63}" dt="2020-06-27T21:12:00.927" v="2737" actId="478"/>
          <ac:graphicFrameMkLst>
            <pc:docMk/>
            <pc:sldMk cId="589454196" sldId="285"/>
            <ac:graphicFrameMk id="22" creationId="{3CC0014B-4BD6-8F40-8309-30FB3A4DF7FF}"/>
          </ac:graphicFrameMkLst>
        </pc:graphicFrameChg>
        <pc:graphicFrameChg chg="add mod">
          <ac:chgData name="Upmeier zu Belzen, Julius Valten" userId="54a4f870-fe3b-4fea-82da-0e0772430cdc" providerId="ADAL" clId="{F756DA35-BA15-CA4C-8215-C958B2C2AA63}" dt="2020-06-28T08:54:28.366" v="4958" actId="1076"/>
          <ac:graphicFrameMkLst>
            <pc:docMk/>
            <pc:sldMk cId="589454196" sldId="285"/>
            <ac:graphicFrameMk id="23" creationId="{3CC0014B-4BD6-8F40-8309-30FB3A4DF7FF}"/>
          </ac:graphicFrameMkLst>
        </pc:graphicFrameChg>
        <pc:picChg chg="mod">
          <ac:chgData name="Upmeier zu Belzen, Julius Valten" userId="54a4f870-fe3b-4fea-82da-0e0772430cdc" providerId="ADAL" clId="{F756DA35-BA15-CA4C-8215-C958B2C2AA63}" dt="2020-06-27T20:44:36.995" v="2461" actId="1076"/>
          <ac:picMkLst>
            <pc:docMk/>
            <pc:sldMk cId="589454196" sldId="285"/>
            <ac:picMk id="5" creationId="{0C16FB4F-680D-174B-BEC7-FAE63D91D1E5}"/>
          </ac:picMkLst>
        </pc:picChg>
        <pc:picChg chg="mod">
          <ac:chgData name="Upmeier zu Belzen, Julius Valten" userId="54a4f870-fe3b-4fea-82da-0e0772430cdc" providerId="ADAL" clId="{F756DA35-BA15-CA4C-8215-C958B2C2AA63}" dt="2020-06-27T20:44:36.995" v="2461" actId="1076"/>
          <ac:picMkLst>
            <pc:docMk/>
            <pc:sldMk cId="589454196" sldId="285"/>
            <ac:picMk id="6" creationId="{27860377-486A-334C-9A1E-CAE2BAA2129E}"/>
          </ac:picMkLst>
        </pc:picChg>
        <pc:picChg chg="mod">
          <ac:chgData name="Upmeier zu Belzen, Julius Valten" userId="54a4f870-fe3b-4fea-82da-0e0772430cdc" providerId="ADAL" clId="{F756DA35-BA15-CA4C-8215-C958B2C2AA63}" dt="2020-06-27T20:44:36.995" v="2461" actId="1076"/>
          <ac:picMkLst>
            <pc:docMk/>
            <pc:sldMk cId="589454196" sldId="285"/>
            <ac:picMk id="7" creationId="{5B1CA500-FA45-8140-B2E4-4CE076B34AA3}"/>
          </ac:picMkLst>
        </pc:picChg>
        <pc:picChg chg="add mod">
          <ac:chgData name="Upmeier zu Belzen, Julius Valten" userId="54a4f870-fe3b-4fea-82da-0e0772430cdc" providerId="ADAL" clId="{F756DA35-BA15-CA4C-8215-C958B2C2AA63}" dt="2020-06-28T08:35:14.681" v="4038" actId="164"/>
          <ac:picMkLst>
            <pc:docMk/>
            <pc:sldMk cId="589454196" sldId="285"/>
            <ac:picMk id="24" creationId="{C5D8DDB8-828B-0545-870B-30C0D4E20F49}"/>
          </ac:picMkLst>
        </pc:picChg>
        <pc:picChg chg="add mod">
          <ac:chgData name="Upmeier zu Belzen, Julius Valten" userId="54a4f870-fe3b-4fea-82da-0e0772430cdc" providerId="ADAL" clId="{F756DA35-BA15-CA4C-8215-C958B2C2AA63}" dt="2020-06-28T08:35:51.655" v="4043" actId="164"/>
          <ac:picMkLst>
            <pc:docMk/>
            <pc:sldMk cId="589454196" sldId="285"/>
            <ac:picMk id="27" creationId="{1D0F5C52-FB6C-8144-8E87-5D0BE9086712}"/>
          </ac:picMkLst>
        </pc:picChg>
        <pc:picChg chg="add mod">
          <ac:chgData name="Upmeier zu Belzen, Julius Valten" userId="54a4f870-fe3b-4fea-82da-0e0772430cdc" providerId="ADAL" clId="{F756DA35-BA15-CA4C-8215-C958B2C2AA63}" dt="2020-06-28T08:39:43.007" v="4584" actId="164"/>
          <ac:picMkLst>
            <pc:docMk/>
            <pc:sldMk cId="589454196" sldId="285"/>
            <ac:picMk id="30" creationId="{9C02641F-E878-9E4C-BF47-E89BBF4C7E22}"/>
          </ac:picMkLst>
        </pc:picChg>
      </pc:sldChg>
      <pc:sldChg chg="addSp delSp modSp add modTransition modAnim modNotesTx">
        <pc:chgData name="Upmeier zu Belzen, Julius Valten" userId="54a4f870-fe3b-4fea-82da-0e0772430cdc" providerId="ADAL" clId="{F756DA35-BA15-CA4C-8215-C958B2C2AA63}" dt="2020-06-27T11:43:27.174" v="1537" actId="20577"/>
        <pc:sldMkLst>
          <pc:docMk/>
          <pc:sldMk cId="4132561626" sldId="286"/>
        </pc:sldMkLst>
        <pc:spChg chg="mod">
          <ac:chgData name="Upmeier zu Belzen, Julius Valten" userId="54a4f870-fe3b-4fea-82da-0e0772430cdc" providerId="ADAL" clId="{F756DA35-BA15-CA4C-8215-C958B2C2AA63}" dt="2020-06-27T11:18:46.389" v="949" actId="1076"/>
          <ac:spMkLst>
            <pc:docMk/>
            <pc:sldMk cId="4132561626" sldId="286"/>
            <ac:spMk id="8" creationId="{6F3D4534-301C-C343-AD68-6A25F14867B9}"/>
          </ac:spMkLst>
        </pc:spChg>
        <pc:spChg chg="mod">
          <ac:chgData name="Upmeier zu Belzen, Julius Valten" userId="54a4f870-fe3b-4fea-82da-0e0772430cdc" providerId="ADAL" clId="{F756DA35-BA15-CA4C-8215-C958B2C2AA63}" dt="2020-06-27T11:18:46.389" v="949" actId="1076"/>
          <ac:spMkLst>
            <pc:docMk/>
            <pc:sldMk cId="4132561626" sldId="286"/>
            <ac:spMk id="9" creationId="{DDBAEE08-F127-CB4C-831D-BBF004474D44}"/>
          </ac:spMkLst>
        </pc:spChg>
        <pc:spChg chg="mod">
          <ac:chgData name="Upmeier zu Belzen, Julius Valten" userId="54a4f870-fe3b-4fea-82da-0e0772430cdc" providerId="ADAL" clId="{F756DA35-BA15-CA4C-8215-C958B2C2AA63}" dt="2020-06-27T11:18:46.389" v="949" actId="1076"/>
          <ac:spMkLst>
            <pc:docMk/>
            <pc:sldMk cId="4132561626" sldId="286"/>
            <ac:spMk id="10" creationId="{EE93EE31-8CA0-F949-8EFE-79AEB14E8CEE}"/>
          </ac:spMkLst>
        </pc:spChg>
        <pc:spChg chg="mod">
          <ac:chgData name="Upmeier zu Belzen, Julius Valten" userId="54a4f870-fe3b-4fea-82da-0e0772430cdc" providerId="ADAL" clId="{F756DA35-BA15-CA4C-8215-C958B2C2AA63}" dt="2020-06-27T11:18:46.389" v="949" actId="1076"/>
          <ac:spMkLst>
            <pc:docMk/>
            <pc:sldMk cId="4132561626" sldId="286"/>
            <ac:spMk id="11" creationId="{43F4C214-7595-0E4A-B72F-30EED19EC8C5}"/>
          </ac:spMkLst>
        </pc:spChg>
        <pc:spChg chg="mod">
          <ac:chgData name="Upmeier zu Belzen, Julius Valten" userId="54a4f870-fe3b-4fea-82da-0e0772430cdc" providerId="ADAL" clId="{F756DA35-BA15-CA4C-8215-C958B2C2AA63}" dt="2020-06-27T11:18:46.389" v="949" actId="1076"/>
          <ac:spMkLst>
            <pc:docMk/>
            <pc:sldMk cId="4132561626" sldId="286"/>
            <ac:spMk id="12" creationId="{CABF4329-3F2F-3A44-8348-71C079A8C3B8}"/>
          </ac:spMkLst>
        </pc:spChg>
        <pc:spChg chg="del">
          <ac:chgData name="Upmeier zu Belzen, Julius Valten" userId="54a4f870-fe3b-4fea-82da-0e0772430cdc" providerId="ADAL" clId="{F756DA35-BA15-CA4C-8215-C958B2C2AA63}" dt="2020-06-27T11:18:50.091" v="950" actId="478"/>
          <ac:spMkLst>
            <pc:docMk/>
            <pc:sldMk cId="4132561626" sldId="286"/>
            <ac:spMk id="13" creationId="{098EA3F6-758D-E142-8E4E-650CAC7CBC64}"/>
          </ac:spMkLst>
        </pc:spChg>
        <pc:spChg chg="add mod">
          <ac:chgData name="Upmeier zu Belzen, Julius Valten" userId="54a4f870-fe3b-4fea-82da-0e0772430cdc" providerId="ADAL" clId="{F756DA35-BA15-CA4C-8215-C958B2C2AA63}" dt="2020-06-27T11:18:46.389" v="949" actId="1076"/>
          <ac:spMkLst>
            <pc:docMk/>
            <pc:sldMk cId="4132561626" sldId="286"/>
            <ac:spMk id="14" creationId="{C9617099-AE9A-3948-B8CB-8C2571C50356}"/>
          </ac:spMkLst>
        </pc:spChg>
        <pc:spChg chg="add mod topLvl">
          <ac:chgData name="Upmeier zu Belzen, Julius Valten" userId="54a4f870-fe3b-4fea-82da-0e0772430cdc" providerId="ADAL" clId="{F756DA35-BA15-CA4C-8215-C958B2C2AA63}" dt="2020-06-27T11:25:19.188" v="1113" actId="1076"/>
          <ac:spMkLst>
            <pc:docMk/>
            <pc:sldMk cId="4132561626" sldId="286"/>
            <ac:spMk id="15" creationId="{F1F9E2AE-0D03-394E-962F-9DAD412AA27A}"/>
          </ac:spMkLst>
        </pc:spChg>
        <pc:spChg chg="add mod topLvl">
          <ac:chgData name="Upmeier zu Belzen, Julius Valten" userId="54a4f870-fe3b-4fea-82da-0e0772430cdc" providerId="ADAL" clId="{F756DA35-BA15-CA4C-8215-C958B2C2AA63}" dt="2020-06-27T11:25:19.188" v="1113" actId="1076"/>
          <ac:spMkLst>
            <pc:docMk/>
            <pc:sldMk cId="4132561626" sldId="286"/>
            <ac:spMk id="16" creationId="{9AF8F327-8378-364D-BA6B-750E5AC57849}"/>
          </ac:spMkLst>
        </pc:spChg>
        <pc:spChg chg="add mod topLvl">
          <ac:chgData name="Upmeier zu Belzen, Julius Valten" userId="54a4f870-fe3b-4fea-82da-0e0772430cdc" providerId="ADAL" clId="{F756DA35-BA15-CA4C-8215-C958B2C2AA63}" dt="2020-06-27T11:25:19.188" v="1113" actId="1076"/>
          <ac:spMkLst>
            <pc:docMk/>
            <pc:sldMk cId="4132561626" sldId="286"/>
            <ac:spMk id="17" creationId="{88AA442C-88B4-164D-82D3-5EB61477D901}"/>
          </ac:spMkLst>
        </pc:spChg>
        <pc:spChg chg="add mod topLvl">
          <ac:chgData name="Upmeier zu Belzen, Julius Valten" userId="54a4f870-fe3b-4fea-82da-0e0772430cdc" providerId="ADAL" clId="{F756DA35-BA15-CA4C-8215-C958B2C2AA63}" dt="2020-06-27T11:25:19.188" v="1113" actId="1076"/>
          <ac:spMkLst>
            <pc:docMk/>
            <pc:sldMk cId="4132561626" sldId="286"/>
            <ac:spMk id="18" creationId="{CACE59E5-F116-8146-A574-0BBDD139E56B}"/>
          </ac:spMkLst>
        </pc:spChg>
        <pc:spChg chg="add mod topLvl">
          <ac:chgData name="Upmeier zu Belzen, Julius Valten" userId="54a4f870-fe3b-4fea-82da-0e0772430cdc" providerId="ADAL" clId="{F756DA35-BA15-CA4C-8215-C958B2C2AA63}" dt="2020-06-27T11:25:19.188" v="1113" actId="1076"/>
          <ac:spMkLst>
            <pc:docMk/>
            <pc:sldMk cId="4132561626" sldId="286"/>
            <ac:spMk id="19" creationId="{381B3823-F441-9143-AA5F-D4DE2D44DD42}"/>
          </ac:spMkLst>
        </pc:spChg>
        <pc:spChg chg="add del mod">
          <ac:chgData name="Upmeier zu Belzen, Julius Valten" userId="54a4f870-fe3b-4fea-82da-0e0772430cdc" providerId="ADAL" clId="{F756DA35-BA15-CA4C-8215-C958B2C2AA63}" dt="2020-06-27T11:20:16.896" v="958" actId="478"/>
          <ac:spMkLst>
            <pc:docMk/>
            <pc:sldMk cId="4132561626" sldId="286"/>
            <ac:spMk id="20" creationId="{E88B5270-44F4-8B4A-9EF2-BDB8AB41BEA1}"/>
          </ac:spMkLst>
        </pc:spChg>
        <pc:spChg chg="mod">
          <ac:chgData name="Upmeier zu Belzen, Julius Valten" userId="54a4f870-fe3b-4fea-82da-0e0772430cdc" providerId="ADAL" clId="{F756DA35-BA15-CA4C-8215-C958B2C2AA63}" dt="2020-06-27T11:20:34.036" v="963"/>
          <ac:spMkLst>
            <pc:docMk/>
            <pc:sldMk cId="4132561626" sldId="286"/>
            <ac:spMk id="22" creationId="{E6FAC461-226C-F94B-A812-91438AE9FA67}"/>
          </ac:spMkLst>
        </pc:spChg>
        <pc:spChg chg="mod">
          <ac:chgData name="Upmeier zu Belzen, Julius Valten" userId="54a4f870-fe3b-4fea-82da-0e0772430cdc" providerId="ADAL" clId="{F756DA35-BA15-CA4C-8215-C958B2C2AA63}" dt="2020-06-27T11:20:34.036" v="963"/>
          <ac:spMkLst>
            <pc:docMk/>
            <pc:sldMk cId="4132561626" sldId="286"/>
            <ac:spMk id="23" creationId="{089E6ECA-3E13-EC48-B800-013D61FEC33D}"/>
          </ac:spMkLst>
        </pc:spChg>
        <pc:spChg chg="mod">
          <ac:chgData name="Upmeier zu Belzen, Julius Valten" userId="54a4f870-fe3b-4fea-82da-0e0772430cdc" providerId="ADAL" clId="{F756DA35-BA15-CA4C-8215-C958B2C2AA63}" dt="2020-06-27T11:20:34.036" v="963"/>
          <ac:spMkLst>
            <pc:docMk/>
            <pc:sldMk cId="4132561626" sldId="286"/>
            <ac:spMk id="24" creationId="{18F4E088-0B6D-A541-A5C1-0D6117BB6AD5}"/>
          </ac:spMkLst>
        </pc:spChg>
        <pc:spChg chg="mod">
          <ac:chgData name="Upmeier zu Belzen, Julius Valten" userId="54a4f870-fe3b-4fea-82da-0e0772430cdc" providerId="ADAL" clId="{F756DA35-BA15-CA4C-8215-C958B2C2AA63}" dt="2020-06-27T11:20:34.036" v="963"/>
          <ac:spMkLst>
            <pc:docMk/>
            <pc:sldMk cId="4132561626" sldId="286"/>
            <ac:spMk id="25" creationId="{36B8DFD4-73CE-5E43-82A4-4504713840B8}"/>
          </ac:spMkLst>
        </pc:spChg>
        <pc:spChg chg="mod">
          <ac:chgData name="Upmeier zu Belzen, Julius Valten" userId="54a4f870-fe3b-4fea-82da-0e0772430cdc" providerId="ADAL" clId="{F756DA35-BA15-CA4C-8215-C958B2C2AA63}" dt="2020-06-27T11:20:34.036" v="963"/>
          <ac:spMkLst>
            <pc:docMk/>
            <pc:sldMk cId="4132561626" sldId="286"/>
            <ac:spMk id="26" creationId="{405DF26B-52DF-6A4F-B874-11EC5A6857E1}"/>
          </ac:spMkLst>
        </pc:spChg>
        <pc:spChg chg="mod topLvl">
          <ac:chgData name="Upmeier zu Belzen, Julius Valten" userId="54a4f870-fe3b-4fea-82da-0e0772430cdc" providerId="ADAL" clId="{F756DA35-BA15-CA4C-8215-C958B2C2AA63}" dt="2020-06-27T11:25:19.188" v="1113" actId="1076"/>
          <ac:spMkLst>
            <pc:docMk/>
            <pc:sldMk cId="4132561626" sldId="286"/>
            <ac:spMk id="28" creationId="{54A73465-0D87-8D4B-B7D9-54731237BF2A}"/>
          </ac:spMkLst>
        </pc:spChg>
        <pc:spChg chg="mod topLvl">
          <ac:chgData name="Upmeier zu Belzen, Julius Valten" userId="54a4f870-fe3b-4fea-82da-0e0772430cdc" providerId="ADAL" clId="{F756DA35-BA15-CA4C-8215-C958B2C2AA63}" dt="2020-06-27T11:25:19.188" v="1113" actId="1076"/>
          <ac:spMkLst>
            <pc:docMk/>
            <pc:sldMk cId="4132561626" sldId="286"/>
            <ac:spMk id="29" creationId="{D95A1CD0-BE37-0647-A611-7F2461278CDE}"/>
          </ac:spMkLst>
        </pc:spChg>
        <pc:spChg chg="mod topLvl">
          <ac:chgData name="Upmeier zu Belzen, Julius Valten" userId="54a4f870-fe3b-4fea-82da-0e0772430cdc" providerId="ADAL" clId="{F756DA35-BA15-CA4C-8215-C958B2C2AA63}" dt="2020-06-27T11:25:19.188" v="1113" actId="1076"/>
          <ac:spMkLst>
            <pc:docMk/>
            <pc:sldMk cId="4132561626" sldId="286"/>
            <ac:spMk id="30" creationId="{F43018B9-01A3-8547-B505-568228497FC7}"/>
          </ac:spMkLst>
        </pc:spChg>
        <pc:spChg chg="mod topLvl">
          <ac:chgData name="Upmeier zu Belzen, Julius Valten" userId="54a4f870-fe3b-4fea-82da-0e0772430cdc" providerId="ADAL" clId="{F756DA35-BA15-CA4C-8215-C958B2C2AA63}" dt="2020-06-27T11:25:19.188" v="1113" actId="1076"/>
          <ac:spMkLst>
            <pc:docMk/>
            <pc:sldMk cId="4132561626" sldId="286"/>
            <ac:spMk id="31" creationId="{9F0B23B9-847F-5942-B4EE-B6D0A73DA104}"/>
          </ac:spMkLst>
        </pc:spChg>
        <pc:spChg chg="mod topLvl">
          <ac:chgData name="Upmeier zu Belzen, Julius Valten" userId="54a4f870-fe3b-4fea-82da-0e0772430cdc" providerId="ADAL" clId="{F756DA35-BA15-CA4C-8215-C958B2C2AA63}" dt="2020-06-27T11:25:19.188" v="1113" actId="1076"/>
          <ac:spMkLst>
            <pc:docMk/>
            <pc:sldMk cId="4132561626" sldId="286"/>
            <ac:spMk id="32" creationId="{274F6263-A7A2-104B-BF74-A4925C7DF09E}"/>
          </ac:spMkLst>
        </pc:spChg>
        <pc:spChg chg="mod topLvl">
          <ac:chgData name="Upmeier zu Belzen, Julius Valten" userId="54a4f870-fe3b-4fea-82da-0e0772430cdc" providerId="ADAL" clId="{F756DA35-BA15-CA4C-8215-C958B2C2AA63}" dt="2020-06-27T11:25:19.188" v="1113" actId="1076"/>
          <ac:spMkLst>
            <pc:docMk/>
            <pc:sldMk cId="4132561626" sldId="286"/>
            <ac:spMk id="34" creationId="{CCEE26CD-7093-C64A-9F6B-F6C573A43B43}"/>
          </ac:spMkLst>
        </pc:spChg>
        <pc:spChg chg="mod topLvl">
          <ac:chgData name="Upmeier zu Belzen, Julius Valten" userId="54a4f870-fe3b-4fea-82da-0e0772430cdc" providerId="ADAL" clId="{F756DA35-BA15-CA4C-8215-C958B2C2AA63}" dt="2020-06-27T11:25:19.188" v="1113" actId="1076"/>
          <ac:spMkLst>
            <pc:docMk/>
            <pc:sldMk cId="4132561626" sldId="286"/>
            <ac:spMk id="35" creationId="{C4C10E00-5731-0C49-A943-CE94AA1A1051}"/>
          </ac:spMkLst>
        </pc:spChg>
        <pc:spChg chg="mod topLvl">
          <ac:chgData name="Upmeier zu Belzen, Julius Valten" userId="54a4f870-fe3b-4fea-82da-0e0772430cdc" providerId="ADAL" clId="{F756DA35-BA15-CA4C-8215-C958B2C2AA63}" dt="2020-06-27T11:25:19.188" v="1113" actId="1076"/>
          <ac:spMkLst>
            <pc:docMk/>
            <pc:sldMk cId="4132561626" sldId="286"/>
            <ac:spMk id="36" creationId="{A2259739-D4EE-E742-8764-747BCC8F8811}"/>
          </ac:spMkLst>
        </pc:spChg>
        <pc:spChg chg="mod topLvl">
          <ac:chgData name="Upmeier zu Belzen, Julius Valten" userId="54a4f870-fe3b-4fea-82da-0e0772430cdc" providerId="ADAL" clId="{F756DA35-BA15-CA4C-8215-C958B2C2AA63}" dt="2020-06-27T11:25:19.188" v="1113" actId="1076"/>
          <ac:spMkLst>
            <pc:docMk/>
            <pc:sldMk cId="4132561626" sldId="286"/>
            <ac:spMk id="37" creationId="{F625E01B-58C6-F846-9220-B8DC8CE26342}"/>
          </ac:spMkLst>
        </pc:spChg>
        <pc:spChg chg="mod topLvl">
          <ac:chgData name="Upmeier zu Belzen, Julius Valten" userId="54a4f870-fe3b-4fea-82da-0e0772430cdc" providerId="ADAL" clId="{F756DA35-BA15-CA4C-8215-C958B2C2AA63}" dt="2020-06-27T11:25:19.188" v="1113" actId="1076"/>
          <ac:spMkLst>
            <pc:docMk/>
            <pc:sldMk cId="4132561626" sldId="286"/>
            <ac:spMk id="38" creationId="{E2232453-B557-5A4C-B3AE-6F023EA86D51}"/>
          </ac:spMkLst>
        </pc:spChg>
        <pc:spChg chg="mod topLvl">
          <ac:chgData name="Upmeier zu Belzen, Julius Valten" userId="54a4f870-fe3b-4fea-82da-0e0772430cdc" providerId="ADAL" clId="{F756DA35-BA15-CA4C-8215-C958B2C2AA63}" dt="2020-06-27T11:25:19.188" v="1113" actId="1076"/>
          <ac:spMkLst>
            <pc:docMk/>
            <pc:sldMk cId="4132561626" sldId="286"/>
            <ac:spMk id="40" creationId="{71F7C507-1D28-C44A-AD7F-FC6A3A9D5A7A}"/>
          </ac:spMkLst>
        </pc:spChg>
        <pc:spChg chg="mod topLvl">
          <ac:chgData name="Upmeier zu Belzen, Julius Valten" userId="54a4f870-fe3b-4fea-82da-0e0772430cdc" providerId="ADAL" clId="{F756DA35-BA15-CA4C-8215-C958B2C2AA63}" dt="2020-06-27T11:25:19.188" v="1113" actId="1076"/>
          <ac:spMkLst>
            <pc:docMk/>
            <pc:sldMk cId="4132561626" sldId="286"/>
            <ac:spMk id="41" creationId="{F228A374-2ECC-BC4A-BDC3-7D4DE42F307C}"/>
          </ac:spMkLst>
        </pc:spChg>
        <pc:spChg chg="mod topLvl">
          <ac:chgData name="Upmeier zu Belzen, Julius Valten" userId="54a4f870-fe3b-4fea-82da-0e0772430cdc" providerId="ADAL" clId="{F756DA35-BA15-CA4C-8215-C958B2C2AA63}" dt="2020-06-27T11:25:19.188" v="1113" actId="1076"/>
          <ac:spMkLst>
            <pc:docMk/>
            <pc:sldMk cId="4132561626" sldId="286"/>
            <ac:spMk id="42" creationId="{328AB361-3C7E-2642-AE4E-29061EF16A4A}"/>
          </ac:spMkLst>
        </pc:spChg>
        <pc:spChg chg="mod topLvl">
          <ac:chgData name="Upmeier zu Belzen, Julius Valten" userId="54a4f870-fe3b-4fea-82da-0e0772430cdc" providerId="ADAL" clId="{F756DA35-BA15-CA4C-8215-C958B2C2AA63}" dt="2020-06-27T11:25:19.188" v="1113" actId="1076"/>
          <ac:spMkLst>
            <pc:docMk/>
            <pc:sldMk cId="4132561626" sldId="286"/>
            <ac:spMk id="43" creationId="{F648175A-C00E-5446-8904-A9FB7E09D0F2}"/>
          </ac:spMkLst>
        </pc:spChg>
        <pc:spChg chg="mod topLvl">
          <ac:chgData name="Upmeier zu Belzen, Julius Valten" userId="54a4f870-fe3b-4fea-82da-0e0772430cdc" providerId="ADAL" clId="{F756DA35-BA15-CA4C-8215-C958B2C2AA63}" dt="2020-06-27T11:25:19.188" v="1113" actId="1076"/>
          <ac:spMkLst>
            <pc:docMk/>
            <pc:sldMk cId="4132561626" sldId="286"/>
            <ac:spMk id="44" creationId="{93B8027B-50BF-9543-AEEC-106194F4D1F0}"/>
          </ac:spMkLst>
        </pc:spChg>
        <pc:spChg chg="add mod">
          <ac:chgData name="Upmeier zu Belzen, Julius Valten" userId="54a4f870-fe3b-4fea-82da-0e0772430cdc" providerId="ADAL" clId="{F756DA35-BA15-CA4C-8215-C958B2C2AA63}" dt="2020-06-27T11:38:56.628" v="1506" actId="164"/>
          <ac:spMkLst>
            <pc:docMk/>
            <pc:sldMk cId="4132561626" sldId="286"/>
            <ac:spMk id="54" creationId="{BA6BD5AD-C9F7-DC44-A5A6-9CFFD8D79483}"/>
          </ac:spMkLst>
        </pc:spChg>
        <pc:spChg chg="add mod">
          <ac:chgData name="Upmeier zu Belzen, Julius Valten" userId="54a4f870-fe3b-4fea-82da-0e0772430cdc" providerId="ADAL" clId="{F756DA35-BA15-CA4C-8215-C958B2C2AA63}" dt="2020-06-27T11:38:56.628" v="1506" actId="164"/>
          <ac:spMkLst>
            <pc:docMk/>
            <pc:sldMk cId="4132561626" sldId="286"/>
            <ac:spMk id="55" creationId="{D31AEF06-E6CF-F64A-8558-3CD6DC3618FD}"/>
          </ac:spMkLst>
        </pc:spChg>
        <pc:spChg chg="add mod">
          <ac:chgData name="Upmeier zu Belzen, Julius Valten" userId="54a4f870-fe3b-4fea-82da-0e0772430cdc" providerId="ADAL" clId="{F756DA35-BA15-CA4C-8215-C958B2C2AA63}" dt="2020-06-27T11:38:56.628" v="1506" actId="164"/>
          <ac:spMkLst>
            <pc:docMk/>
            <pc:sldMk cId="4132561626" sldId="286"/>
            <ac:spMk id="56" creationId="{184F27AD-3B40-7744-840A-0AB5D3C450F6}"/>
          </ac:spMkLst>
        </pc:spChg>
        <pc:grpChg chg="add del mod">
          <ac:chgData name="Upmeier zu Belzen, Julius Valten" userId="54a4f870-fe3b-4fea-82da-0e0772430cdc" providerId="ADAL" clId="{F756DA35-BA15-CA4C-8215-C958B2C2AA63}" dt="2020-06-27T11:25:03.779" v="1111" actId="165"/>
          <ac:grpSpMkLst>
            <pc:docMk/>
            <pc:sldMk cId="4132561626" sldId="286"/>
            <ac:grpSpMk id="3" creationId="{DCE87563-E275-8147-A6B2-E8E0955D5A50}"/>
          </ac:grpSpMkLst>
        </pc:grpChg>
        <pc:grpChg chg="add del mod">
          <ac:chgData name="Upmeier zu Belzen, Julius Valten" userId="54a4f870-fe3b-4fea-82da-0e0772430cdc" providerId="ADAL" clId="{F756DA35-BA15-CA4C-8215-C958B2C2AA63}" dt="2020-06-27T11:20:35.822" v="964"/>
          <ac:grpSpMkLst>
            <pc:docMk/>
            <pc:sldMk cId="4132561626" sldId="286"/>
            <ac:grpSpMk id="21" creationId="{7AC74263-26AD-DB4E-B50E-95D3B7948EDD}"/>
          </ac:grpSpMkLst>
        </pc:grpChg>
        <pc:grpChg chg="add del mod">
          <ac:chgData name="Upmeier zu Belzen, Julius Valten" userId="54a4f870-fe3b-4fea-82da-0e0772430cdc" providerId="ADAL" clId="{F756DA35-BA15-CA4C-8215-C958B2C2AA63}" dt="2020-06-27T11:25:03.779" v="1111" actId="165"/>
          <ac:grpSpMkLst>
            <pc:docMk/>
            <pc:sldMk cId="4132561626" sldId="286"/>
            <ac:grpSpMk id="27" creationId="{071F36B6-6BC1-424D-9E2D-A4D56DED29E3}"/>
          </ac:grpSpMkLst>
        </pc:grpChg>
        <pc:grpChg chg="add del mod">
          <ac:chgData name="Upmeier zu Belzen, Julius Valten" userId="54a4f870-fe3b-4fea-82da-0e0772430cdc" providerId="ADAL" clId="{F756DA35-BA15-CA4C-8215-C958B2C2AA63}" dt="2020-06-27T11:25:03.779" v="1111" actId="165"/>
          <ac:grpSpMkLst>
            <pc:docMk/>
            <pc:sldMk cId="4132561626" sldId="286"/>
            <ac:grpSpMk id="33" creationId="{F498D5AA-2E16-2E4B-A050-B187CFA953E5}"/>
          </ac:grpSpMkLst>
        </pc:grpChg>
        <pc:grpChg chg="add del mod">
          <ac:chgData name="Upmeier zu Belzen, Julius Valten" userId="54a4f870-fe3b-4fea-82da-0e0772430cdc" providerId="ADAL" clId="{F756DA35-BA15-CA4C-8215-C958B2C2AA63}" dt="2020-06-27T11:25:03.779" v="1111" actId="165"/>
          <ac:grpSpMkLst>
            <pc:docMk/>
            <pc:sldMk cId="4132561626" sldId="286"/>
            <ac:grpSpMk id="39" creationId="{86673254-3D0B-0548-978B-C2DE3F0B5401}"/>
          </ac:grpSpMkLst>
        </pc:grpChg>
        <pc:grpChg chg="add mod">
          <ac:chgData name="Upmeier zu Belzen, Julius Valten" userId="54a4f870-fe3b-4fea-82da-0e0772430cdc" providerId="ADAL" clId="{F756DA35-BA15-CA4C-8215-C958B2C2AA63}" dt="2020-06-27T11:39:28.282" v="1509" actId="1076"/>
          <ac:grpSpMkLst>
            <pc:docMk/>
            <pc:sldMk cId="4132561626" sldId="286"/>
            <ac:grpSpMk id="57" creationId="{7356AA07-1118-994B-BB9A-135722D526A3}"/>
          </ac:grpSpMkLst>
        </pc:grpChg>
        <pc:cxnChg chg="add mod">
          <ac:chgData name="Upmeier zu Belzen, Julius Valten" userId="54a4f870-fe3b-4fea-82da-0e0772430cdc" providerId="ADAL" clId="{F756DA35-BA15-CA4C-8215-C958B2C2AA63}" dt="2020-06-27T11:25:19.188" v="1113" actId="1076"/>
          <ac:cxnSpMkLst>
            <pc:docMk/>
            <pc:sldMk cId="4132561626" sldId="286"/>
            <ac:cxnSpMk id="5" creationId="{E924235E-4B64-6449-B30C-17625B600BAC}"/>
          </ac:cxnSpMkLst>
        </pc:cxnChg>
        <pc:cxnChg chg="add mod">
          <ac:chgData name="Upmeier zu Belzen, Julius Valten" userId="54a4f870-fe3b-4fea-82da-0e0772430cdc" providerId="ADAL" clId="{F756DA35-BA15-CA4C-8215-C958B2C2AA63}" dt="2020-06-27T11:25:19.188" v="1113" actId="1076"/>
          <ac:cxnSpMkLst>
            <pc:docMk/>
            <pc:sldMk cId="4132561626" sldId="286"/>
            <ac:cxnSpMk id="45" creationId="{FF5803DD-6472-4C4D-9EC8-604499306E37}"/>
          </ac:cxnSpMkLst>
        </pc:cxnChg>
        <pc:cxnChg chg="add mod">
          <ac:chgData name="Upmeier zu Belzen, Julius Valten" userId="54a4f870-fe3b-4fea-82da-0e0772430cdc" providerId="ADAL" clId="{F756DA35-BA15-CA4C-8215-C958B2C2AA63}" dt="2020-06-27T11:25:19.188" v="1113" actId="1076"/>
          <ac:cxnSpMkLst>
            <pc:docMk/>
            <pc:sldMk cId="4132561626" sldId="286"/>
            <ac:cxnSpMk id="46" creationId="{DCEDF3D8-FE77-D644-A005-6638D090D489}"/>
          </ac:cxnSpMkLst>
        </pc:cxnChg>
        <pc:cxnChg chg="add mod">
          <ac:chgData name="Upmeier zu Belzen, Julius Valten" userId="54a4f870-fe3b-4fea-82da-0e0772430cdc" providerId="ADAL" clId="{F756DA35-BA15-CA4C-8215-C958B2C2AA63}" dt="2020-06-27T11:25:19.188" v="1113" actId="1076"/>
          <ac:cxnSpMkLst>
            <pc:docMk/>
            <pc:sldMk cId="4132561626" sldId="286"/>
            <ac:cxnSpMk id="50" creationId="{B4EF6430-910E-1B4C-84DD-8C92359CDC1A}"/>
          </ac:cxnSpMkLst>
        </pc:cxnChg>
      </pc:sldChg>
      <pc:sldChg chg="addSp delSp modSp add modTransition modAnim modNotesTx">
        <pc:chgData name="Upmeier zu Belzen, Julius Valten" userId="54a4f870-fe3b-4fea-82da-0e0772430cdc" providerId="ADAL" clId="{F756DA35-BA15-CA4C-8215-C958B2C2AA63}" dt="2020-06-27T11:56:29.849" v="2146"/>
        <pc:sldMkLst>
          <pc:docMk/>
          <pc:sldMk cId="1251219082" sldId="287"/>
        </pc:sldMkLst>
        <pc:spChg chg="add mod">
          <ac:chgData name="Upmeier zu Belzen, Julius Valten" userId="54a4f870-fe3b-4fea-82da-0e0772430cdc" providerId="ADAL" clId="{F756DA35-BA15-CA4C-8215-C958B2C2AA63}" dt="2020-06-27T11:50:32.832" v="1927" actId="20577"/>
          <ac:spMkLst>
            <pc:docMk/>
            <pc:sldMk cId="1251219082" sldId="287"/>
            <ac:spMk id="4" creationId="{7D6BE272-365A-9F40-8E5B-20C29CB7F32C}"/>
          </ac:spMkLst>
        </pc:spChg>
        <pc:spChg chg="add mod">
          <ac:chgData name="Upmeier zu Belzen, Julius Valten" userId="54a4f870-fe3b-4fea-82da-0e0772430cdc" providerId="ADAL" clId="{F756DA35-BA15-CA4C-8215-C958B2C2AA63}" dt="2020-06-27T11:55:26.601" v="2134" actId="1076"/>
          <ac:spMkLst>
            <pc:docMk/>
            <pc:sldMk cId="1251219082" sldId="287"/>
            <ac:spMk id="13" creationId="{8F8FDAC6-3B36-694B-A3B3-DE97F83BFCF3}"/>
          </ac:spMkLst>
        </pc:spChg>
        <pc:spChg chg="mod">
          <ac:chgData name="Upmeier zu Belzen, Julius Valten" userId="54a4f870-fe3b-4fea-82da-0e0772430cdc" providerId="ADAL" clId="{F756DA35-BA15-CA4C-8215-C958B2C2AA63}" dt="2020-06-27T11:43:03.455" v="1532" actId="20577"/>
          <ac:spMkLst>
            <pc:docMk/>
            <pc:sldMk cId="1251219082" sldId="287"/>
            <ac:spMk id="14" creationId="{C9617099-AE9A-3948-B8CB-8C2571C50356}"/>
          </ac:spMkLst>
        </pc:spChg>
        <pc:spChg chg="del">
          <ac:chgData name="Upmeier zu Belzen, Julius Valten" userId="54a4f870-fe3b-4fea-82da-0e0772430cdc" providerId="ADAL" clId="{F756DA35-BA15-CA4C-8215-C958B2C2AA63}" dt="2020-06-27T11:41:22.153" v="1518" actId="478"/>
          <ac:spMkLst>
            <pc:docMk/>
            <pc:sldMk cId="1251219082" sldId="287"/>
            <ac:spMk id="15" creationId="{F1F9E2AE-0D03-394E-962F-9DAD412AA27A}"/>
          </ac:spMkLst>
        </pc:spChg>
        <pc:spChg chg="del">
          <ac:chgData name="Upmeier zu Belzen, Julius Valten" userId="54a4f870-fe3b-4fea-82da-0e0772430cdc" providerId="ADAL" clId="{F756DA35-BA15-CA4C-8215-C958B2C2AA63}" dt="2020-06-27T11:41:22.153" v="1518" actId="478"/>
          <ac:spMkLst>
            <pc:docMk/>
            <pc:sldMk cId="1251219082" sldId="287"/>
            <ac:spMk id="16" creationId="{9AF8F327-8378-364D-BA6B-750E5AC57849}"/>
          </ac:spMkLst>
        </pc:spChg>
        <pc:spChg chg="del">
          <ac:chgData name="Upmeier zu Belzen, Julius Valten" userId="54a4f870-fe3b-4fea-82da-0e0772430cdc" providerId="ADAL" clId="{F756DA35-BA15-CA4C-8215-C958B2C2AA63}" dt="2020-06-27T11:41:22.153" v="1518" actId="478"/>
          <ac:spMkLst>
            <pc:docMk/>
            <pc:sldMk cId="1251219082" sldId="287"/>
            <ac:spMk id="17" creationId="{88AA442C-88B4-164D-82D3-5EB61477D901}"/>
          </ac:spMkLst>
        </pc:spChg>
        <pc:spChg chg="del">
          <ac:chgData name="Upmeier zu Belzen, Julius Valten" userId="54a4f870-fe3b-4fea-82da-0e0772430cdc" providerId="ADAL" clId="{F756DA35-BA15-CA4C-8215-C958B2C2AA63}" dt="2020-06-27T11:41:22.153" v="1518" actId="478"/>
          <ac:spMkLst>
            <pc:docMk/>
            <pc:sldMk cId="1251219082" sldId="287"/>
            <ac:spMk id="18" creationId="{CACE59E5-F116-8146-A574-0BBDD139E56B}"/>
          </ac:spMkLst>
        </pc:spChg>
        <pc:spChg chg="del">
          <ac:chgData name="Upmeier zu Belzen, Julius Valten" userId="54a4f870-fe3b-4fea-82da-0e0772430cdc" providerId="ADAL" clId="{F756DA35-BA15-CA4C-8215-C958B2C2AA63}" dt="2020-06-27T11:41:22.153" v="1518" actId="478"/>
          <ac:spMkLst>
            <pc:docMk/>
            <pc:sldMk cId="1251219082" sldId="287"/>
            <ac:spMk id="19" creationId="{381B3823-F441-9143-AA5F-D4DE2D44DD42}"/>
          </ac:spMkLst>
        </pc:spChg>
        <pc:spChg chg="mod">
          <ac:chgData name="Upmeier zu Belzen, Julius Valten" userId="54a4f870-fe3b-4fea-82da-0e0772430cdc" providerId="ADAL" clId="{F756DA35-BA15-CA4C-8215-C958B2C2AA63}" dt="2020-06-27T11:42:04.855" v="1523" actId="1076"/>
          <ac:spMkLst>
            <pc:docMk/>
            <pc:sldMk cId="1251219082" sldId="287"/>
            <ac:spMk id="28" creationId="{54A73465-0D87-8D4B-B7D9-54731237BF2A}"/>
          </ac:spMkLst>
        </pc:spChg>
        <pc:spChg chg="del">
          <ac:chgData name="Upmeier zu Belzen, Julius Valten" userId="54a4f870-fe3b-4fea-82da-0e0772430cdc" providerId="ADAL" clId="{F756DA35-BA15-CA4C-8215-C958B2C2AA63}" dt="2020-06-27T11:41:22.153" v="1518" actId="478"/>
          <ac:spMkLst>
            <pc:docMk/>
            <pc:sldMk cId="1251219082" sldId="287"/>
            <ac:spMk id="29" creationId="{D95A1CD0-BE37-0647-A611-7F2461278CDE}"/>
          </ac:spMkLst>
        </pc:spChg>
        <pc:spChg chg="del">
          <ac:chgData name="Upmeier zu Belzen, Julius Valten" userId="54a4f870-fe3b-4fea-82da-0e0772430cdc" providerId="ADAL" clId="{F756DA35-BA15-CA4C-8215-C958B2C2AA63}" dt="2020-06-27T11:41:22.153" v="1518" actId="478"/>
          <ac:spMkLst>
            <pc:docMk/>
            <pc:sldMk cId="1251219082" sldId="287"/>
            <ac:spMk id="30" creationId="{F43018B9-01A3-8547-B505-568228497FC7}"/>
          </ac:spMkLst>
        </pc:spChg>
        <pc:spChg chg="del">
          <ac:chgData name="Upmeier zu Belzen, Julius Valten" userId="54a4f870-fe3b-4fea-82da-0e0772430cdc" providerId="ADAL" clId="{F756DA35-BA15-CA4C-8215-C958B2C2AA63}" dt="2020-06-27T11:41:22.153" v="1518" actId="478"/>
          <ac:spMkLst>
            <pc:docMk/>
            <pc:sldMk cId="1251219082" sldId="287"/>
            <ac:spMk id="31" creationId="{9F0B23B9-847F-5942-B4EE-B6D0A73DA104}"/>
          </ac:spMkLst>
        </pc:spChg>
        <pc:spChg chg="del">
          <ac:chgData name="Upmeier zu Belzen, Julius Valten" userId="54a4f870-fe3b-4fea-82da-0e0772430cdc" providerId="ADAL" clId="{F756DA35-BA15-CA4C-8215-C958B2C2AA63}" dt="2020-06-27T11:41:22.153" v="1518" actId="478"/>
          <ac:spMkLst>
            <pc:docMk/>
            <pc:sldMk cId="1251219082" sldId="287"/>
            <ac:spMk id="32" creationId="{274F6263-A7A2-104B-BF74-A4925C7DF09E}"/>
          </ac:spMkLst>
        </pc:spChg>
        <pc:spChg chg="del">
          <ac:chgData name="Upmeier zu Belzen, Julius Valten" userId="54a4f870-fe3b-4fea-82da-0e0772430cdc" providerId="ADAL" clId="{F756DA35-BA15-CA4C-8215-C958B2C2AA63}" dt="2020-06-27T11:41:22.153" v="1518" actId="478"/>
          <ac:spMkLst>
            <pc:docMk/>
            <pc:sldMk cId="1251219082" sldId="287"/>
            <ac:spMk id="34" creationId="{CCEE26CD-7093-C64A-9F6B-F6C573A43B43}"/>
          </ac:spMkLst>
        </pc:spChg>
        <pc:spChg chg="del">
          <ac:chgData name="Upmeier zu Belzen, Julius Valten" userId="54a4f870-fe3b-4fea-82da-0e0772430cdc" providerId="ADAL" clId="{F756DA35-BA15-CA4C-8215-C958B2C2AA63}" dt="2020-06-27T11:41:22.153" v="1518" actId="478"/>
          <ac:spMkLst>
            <pc:docMk/>
            <pc:sldMk cId="1251219082" sldId="287"/>
            <ac:spMk id="35" creationId="{C4C10E00-5731-0C49-A943-CE94AA1A1051}"/>
          </ac:spMkLst>
        </pc:spChg>
        <pc:spChg chg="del">
          <ac:chgData name="Upmeier zu Belzen, Julius Valten" userId="54a4f870-fe3b-4fea-82da-0e0772430cdc" providerId="ADAL" clId="{F756DA35-BA15-CA4C-8215-C958B2C2AA63}" dt="2020-06-27T11:41:22.153" v="1518" actId="478"/>
          <ac:spMkLst>
            <pc:docMk/>
            <pc:sldMk cId="1251219082" sldId="287"/>
            <ac:spMk id="36" creationId="{A2259739-D4EE-E742-8764-747BCC8F8811}"/>
          </ac:spMkLst>
        </pc:spChg>
        <pc:spChg chg="del">
          <ac:chgData name="Upmeier zu Belzen, Julius Valten" userId="54a4f870-fe3b-4fea-82da-0e0772430cdc" providerId="ADAL" clId="{F756DA35-BA15-CA4C-8215-C958B2C2AA63}" dt="2020-06-27T11:41:22.153" v="1518" actId="478"/>
          <ac:spMkLst>
            <pc:docMk/>
            <pc:sldMk cId="1251219082" sldId="287"/>
            <ac:spMk id="37" creationId="{F625E01B-58C6-F846-9220-B8DC8CE26342}"/>
          </ac:spMkLst>
        </pc:spChg>
        <pc:spChg chg="del">
          <ac:chgData name="Upmeier zu Belzen, Julius Valten" userId="54a4f870-fe3b-4fea-82da-0e0772430cdc" providerId="ADAL" clId="{F756DA35-BA15-CA4C-8215-C958B2C2AA63}" dt="2020-06-27T11:41:22.153" v="1518" actId="478"/>
          <ac:spMkLst>
            <pc:docMk/>
            <pc:sldMk cId="1251219082" sldId="287"/>
            <ac:spMk id="38" creationId="{E2232453-B557-5A4C-B3AE-6F023EA86D51}"/>
          </ac:spMkLst>
        </pc:spChg>
        <pc:spChg chg="add mod">
          <ac:chgData name="Upmeier zu Belzen, Julius Valten" userId="54a4f870-fe3b-4fea-82da-0e0772430cdc" providerId="ADAL" clId="{F756DA35-BA15-CA4C-8215-C958B2C2AA63}" dt="2020-06-27T11:42:55.264" v="1529"/>
          <ac:spMkLst>
            <pc:docMk/>
            <pc:sldMk cId="1251219082" sldId="287"/>
            <ac:spMk id="39" creationId="{3841C462-BD41-8E44-AF24-DF30FB6E455C}"/>
          </ac:spMkLst>
        </pc:spChg>
        <pc:spChg chg="del">
          <ac:chgData name="Upmeier zu Belzen, Julius Valten" userId="54a4f870-fe3b-4fea-82da-0e0772430cdc" providerId="ADAL" clId="{F756DA35-BA15-CA4C-8215-C958B2C2AA63}" dt="2020-06-27T11:41:22.153" v="1518" actId="478"/>
          <ac:spMkLst>
            <pc:docMk/>
            <pc:sldMk cId="1251219082" sldId="287"/>
            <ac:spMk id="40" creationId="{71F7C507-1D28-C44A-AD7F-FC6A3A9D5A7A}"/>
          </ac:spMkLst>
        </pc:spChg>
        <pc:spChg chg="del">
          <ac:chgData name="Upmeier zu Belzen, Julius Valten" userId="54a4f870-fe3b-4fea-82da-0e0772430cdc" providerId="ADAL" clId="{F756DA35-BA15-CA4C-8215-C958B2C2AA63}" dt="2020-06-27T11:41:22.153" v="1518" actId="478"/>
          <ac:spMkLst>
            <pc:docMk/>
            <pc:sldMk cId="1251219082" sldId="287"/>
            <ac:spMk id="41" creationId="{F228A374-2ECC-BC4A-BDC3-7D4DE42F307C}"/>
          </ac:spMkLst>
        </pc:spChg>
        <pc:spChg chg="del">
          <ac:chgData name="Upmeier zu Belzen, Julius Valten" userId="54a4f870-fe3b-4fea-82da-0e0772430cdc" providerId="ADAL" clId="{F756DA35-BA15-CA4C-8215-C958B2C2AA63}" dt="2020-06-27T11:41:22.153" v="1518" actId="478"/>
          <ac:spMkLst>
            <pc:docMk/>
            <pc:sldMk cId="1251219082" sldId="287"/>
            <ac:spMk id="42" creationId="{328AB361-3C7E-2642-AE4E-29061EF16A4A}"/>
          </ac:spMkLst>
        </pc:spChg>
        <pc:spChg chg="del">
          <ac:chgData name="Upmeier zu Belzen, Julius Valten" userId="54a4f870-fe3b-4fea-82da-0e0772430cdc" providerId="ADAL" clId="{F756DA35-BA15-CA4C-8215-C958B2C2AA63}" dt="2020-06-27T11:41:22.153" v="1518" actId="478"/>
          <ac:spMkLst>
            <pc:docMk/>
            <pc:sldMk cId="1251219082" sldId="287"/>
            <ac:spMk id="43" creationId="{F648175A-C00E-5446-8904-A9FB7E09D0F2}"/>
          </ac:spMkLst>
        </pc:spChg>
        <pc:spChg chg="del">
          <ac:chgData name="Upmeier zu Belzen, Julius Valten" userId="54a4f870-fe3b-4fea-82da-0e0772430cdc" providerId="ADAL" clId="{F756DA35-BA15-CA4C-8215-C958B2C2AA63}" dt="2020-06-27T11:41:22.153" v="1518" actId="478"/>
          <ac:spMkLst>
            <pc:docMk/>
            <pc:sldMk cId="1251219082" sldId="287"/>
            <ac:spMk id="44" creationId="{93B8027B-50BF-9543-AEEC-106194F4D1F0}"/>
          </ac:spMkLst>
        </pc:spChg>
        <pc:spChg chg="add mod">
          <ac:chgData name="Upmeier zu Belzen, Julius Valten" userId="54a4f870-fe3b-4fea-82da-0e0772430cdc" providerId="ADAL" clId="{F756DA35-BA15-CA4C-8215-C958B2C2AA63}" dt="2020-06-27T11:46:18.388" v="1744" actId="164"/>
          <ac:spMkLst>
            <pc:docMk/>
            <pc:sldMk cId="1251219082" sldId="287"/>
            <ac:spMk id="47" creationId="{7162B6E9-3726-C943-866A-BC724EA665C8}"/>
          </ac:spMkLst>
        </pc:spChg>
        <pc:spChg chg="add mod">
          <ac:chgData name="Upmeier zu Belzen, Julius Valten" userId="54a4f870-fe3b-4fea-82da-0e0772430cdc" providerId="ADAL" clId="{F756DA35-BA15-CA4C-8215-C958B2C2AA63}" dt="2020-06-27T11:46:18.388" v="1744" actId="164"/>
          <ac:spMkLst>
            <pc:docMk/>
            <pc:sldMk cId="1251219082" sldId="287"/>
            <ac:spMk id="48" creationId="{0DDFC5CD-5852-8943-B952-425438CE715D}"/>
          </ac:spMkLst>
        </pc:spChg>
        <pc:spChg chg="add mod">
          <ac:chgData name="Upmeier zu Belzen, Julius Valten" userId="54a4f870-fe3b-4fea-82da-0e0772430cdc" providerId="ADAL" clId="{F756DA35-BA15-CA4C-8215-C958B2C2AA63}" dt="2020-06-27T11:46:31.247" v="1746" actId="207"/>
          <ac:spMkLst>
            <pc:docMk/>
            <pc:sldMk cId="1251219082" sldId="287"/>
            <ac:spMk id="49" creationId="{C0C5EB15-2671-1046-B599-3CDA71C9ADF8}"/>
          </ac:spMkLst>
        </pc:spChg>
        <pc:spChg chg="add mod">
          <ac:chgData name="Upmeier zu Belzen, Julius Valten" userId="54a4f870-fe3b-4fea-82da-0e0772430cdc" providerId="ADAL" clId="{F756DA35-BA15-CA4C-8215-C958B2C2AA63}" dt="2020-06-27T11:46:37.745" v="1747" actId="207"/>
          <ac:spMkLst>
            <pc:docMk/>
            <pc:sldMk cId="1251219082" sldId="287"/>
            <ac:spMk id="51" creationId="{6DE22507-4A6C-D143-9D6F-BD117F3A96BE}"/>
          </ac:spMkLst>
        </pc:spChg>
        <pc:spChg chg="add mod">
          <ac:chgData name="Upmeier zu Belzen, Julius Valten" userId="54a4f870-fe3b-4fea-82da-0e0772430cdc" providerId="ADAL" clId="{F756DA35-BA15-CA4C-8215-C958B2C2AA63}" dt="2020-06-27T11:46:18.388" v="1744" actId="164"/>
          <ac:spMkLst>
            <pc:docMk/>
            <pc:sldMk cId="1251219082" sldId="287"/>
            <ac:spMk id="52" creationId="{42D84BCA-ED91-BD47-BC63-BB3396D1A000}"/>
          </ac:spMkLst>
        </pc:spChg>
        <pc:spChg chg="add mod">
          <ac:chgData name="Upmeier zu Belzen, Julius Valten" userId="54a4f870-fe3b-4fea-82da-0e0772430cdc" providerId="ADAL" clId="{F756DA35-BA15-CA4C-8215-C958B2C2AA63}" dt="2020-06-27T11:47:04.230" v="1751" actId="20577"/>
          <ac:spMkLst>
            <pc:docMk/>
            <pc:sldMk cId="1251219082" sldId="287"/>
            <ac:spMk id="53" creationId="{DEDB0501-0247-9947-AE42-552617E4F4D0}"/>
          </ac:spMkLst>
        </pc:spChg>
        <pc:spChg chg="mod topLvl">
          <ac:chgData name="Upmeier zu Belzen, Julius Valten" userId="54a4f870-fe3b-4fea-82da-0e0772430cdc" providerId="ADAL" clId="{F756DA35-BA15-CA4C-8215-C958B2C2AA63}" dt="2020-06-27T11:42:16.789" v="1526" actId="1076"/>
          <ac:spMkLst>
            <pc:docMk/>
            <pc:sldMk cId="1251219082" sldId="287"/>
            <ac:spMk id="54" creationId="{BA6BD5AD-C9F7-DC44-A5A6-9CFFD8D79483}"/>
          </ac:spMkLst>
        </pc:spChg>
        <pc:spChg chg="mod topLvl">
          <ac:chgData name="Upmeier zu Belzen, Julius Valten" userId="54a4f870-fe3b-4fea-82da-0e0772430cdc" providerId="ADAL" clId="{F756DA35-BA15-CA4C-8215-C958B2C2AA63}" dt="2020-06-27T11:41:37.674" v="1519" actId="1076"/>
          <ac:spMkLst>
            <pc:docMk/>
            <pc:sldMk cId="1251219082" sldId="287"/>
            <ac:spMk id="55" creationId="{D31AEF06-E6CF-F64A-8558-3CD6DC3618FD}"/>
          </ac:spMkLst>
        </pc:spChg>
        <pc:spChg chg="mod topLvl">
          <ac:chgData name="Upmeier zu Belzen, Julius Valten" userId="54a4f870-fe3b-4fea-82da-0e0772430cdc" providerId="ADAL" clId="{F756DA35-BA15-CA4C-8215-C958B2C2AA63}" dt="2020-06-27T11:41:50.568" v="1520" actId="1076"/>
          <ac:spMkLst>
            <pc:docMk/>
            <pc:sldMk cId="1251219082" sldId="287"/>
            <ac:spMk id="56" creationId="{184F27AD-3B40-7744-840A-0AB5D3C450F6}"/>
          </ac:spMkLst>
        </pc:spChg>
        <pc:spChg chg="add mod">
          <ac:chgData name="Upmeier zu Belzen, Julius Valten" userId="54a4f870-fe3b-4fea-82da-0e0772430cdc" providerId="ADAL" clId="{F756DA35-BA15-CA4C-8215-C958B2C2AA63}" dt="2020-06-27T11:46:55.360" v="1749" actId="207"/>
          <ac:spMkLst>
            <pc:docMk/>
            <pc:sldMk cId="1251219082" sldId="287"/>
            <ac:spMk id="58" creationId="{C1D8E405-DFA2-DA4F-9B3E-CC79EC9BF416}"/>
          </ac:spMkLst>
        </pc:spChg>
        <pc:spChg chg="add mod">
          <ac:chgData name="Upmeier zu Belzen, Julius Valten" userId="54a4f870-fe3b-4fea-82da-0e0772430cdc" providerId="ADAL" clId="{F756DA35-BA15-CA4C-8215-C958B2C2AA63}" dt="2020-06-27T11:46:18.388" v="1744" actId="164"/>
          <ac:spMkLst>
            <pc:docMk/>
            <pc:sldMk cId="1251219082" sldId="287"/>
            <ac:spMk id="59" creationId="{3A34633A-E1FB-2447-941A-6BB69252F675}"/>
          </ac:spMkLst>
        </pc:spChg>
        <pc:spChg chg="add mod">
          <ac:chgData name="Upmeier zu Belzen, Julius Valten" userId="54a4f870-fe3b-4fea-82da-0e0772430cdc" providerId="ADAL" clId="{F756DA35-BA15-CA4C-8215-C958B2C2AA63}" dt="2020-06-27T11:46:18.388" v="1744" actId="164"/>
          <ac:spMkLst>
            <pc:docMk/>
            <pc:sldMk cId="1251219082" sldId="287"/>
            <ac:spMk id="60" creationId="{A8F0DFBD-97A1-264F-9B1F-6F6017839590}"/>
          </ac:spMkLst>
        </pc:spChg>
        <pc:spChg chg="add mod">
          <ac:chgData name="Upmeier zu Belzen, Julius Valten" userId="54a4f870-fe3b-4fea-82da-0e0772430cdc" providerId="ADAL" clId="{F756DA35-BA15-CA4C-8215-C958B2C2AA63}" dt="2020-06-27T11:46:45.312" v="1748" actId="207"/>
          <ac:spMkLst>
            <pc:docMk/>
            <pc:sldMk cId="1251219082" sldId="287"/>
            <ac:spMk id="61" creationId="{A680C711-5C36-9E44-9CDB-799CE9B2A44A}"/>
          </ac:spMkLst>
        </pc:spChg>
        <pc:spChg chg="add mod">
          <ac:chgData name="Upmeier zu Belzen, Julius Valten" userId="54a4f870-fe3b-4fea-82da-0e0772430cdc" providerId="ADAL" clId="{F756DA35-BA15-CA4C-8215-C958B2C2AA63}" dt="2020-06-27T11:46:22.656" v="1745" actId="20577"/>
          <ac:spMkLst>
            <pc:docMk/>
            <pc:sldMk cId="1251219082" sldId="287"/>
            <ac:spMk id="62" creationId="{4450F0AB-0444-8947-B305-ED6068E30F73}"/>
          </ac:spMkLst>
        </pc:spChg>
        <pc:spChg chg="mod">
          <ac:chgData name="Upmeier zu Belzen, Julius Valten" userId="54a4f870-fe3b-4fea-82da-0e0772430cdc" providerId="ADAL" clId="{F756DA35-BA15-CA4C-8215-C958B2C2AA63}" dt="2020-06-27T11:47:11.224" v="1752"/>
          <ac:spMkLst>
            <pc:docMk/>
            <pc:sldMk cId="1251219082" sldId="287"/>
            <ac:spMk id="64" creationId="{7259A969-E14E-4A43-BA07-54D3BCF75227}"/>
          </ac:spMkLst>
        </pc:spChg>
        <pc:spChg chg="mod">
          <ac:chgData name="Upmeier zu Belzen, Julius Valten" userId="54a4f870-fe3b-4fea-82da-0e0772430cdc" providerId="ADAL" clId="{F756DA35-BA15-CA4C-8215-C958B2C2AA63}" dt="2020-06-27T11:47:11.224" v="1752"/>
          <ac:spMkLst>
            <pc:docMk/>
            <pc:sldMk cId="1251219082" sldId="287"/>
            <ac:spMk id="65" creationId="{66E41DF7-DCBB-B34C-BE60-52A766B60662}"/>
          </ac:spMkLst>
        </pc:spChg>
        <pc:spChg chg="mod">
          <ac:chgData name="Upmeier zu Belzen, Julius Valten" userId="54a4f870-fe3b-4fea-82da-0e0772430cdc" providerId="ADAL" clId="{F756DA35-BA15-CA4C-8215-C958B2C2AA63}" dt="2020-06-27T11:47:11.224" v="1752"/>
          <ac:spMkLst>
            <pc:docMk/>
            <pc:sldMk cId="1251219082" sldId="287"/>
            <ac:spMk id="66" creationId="{2C4CC233-7779-D24F-891C-995D52D15BD4}"/>
          </ac:spMkLst>
        </pc:spChg>
        <pc:spChg chg="mod">
          <ac:chgData name="Upmeier zu Belzen, Julius Valten" userId="54a4f870-fe3b-4fea-82da-0e0772430cdc" providerId="ADAL" clId="{F756DA35-BA15-CA4C-8215-C958B2C2AA63}" dt="2020-06-27T11:47:11.224" v="1752"/>
          <ac:spMkLst>
            <pc:docMk/>
            <pc:sldMk cId="1251219082" sldId="287"/>
            <ac:spMk id="67" creationId="{77A1AB00-3989-FD48-B24B-21AB26C897DE}"/>
          </ac:spMkLst>
        </pc:spChg>
        <pc:spChg chg="mod">
          <ac:chgData name="Upmeier zu Belzen, Julius Valten" userId="54a4f870-fe3b-4fea-82da-0e0772430cdc" providerId="ADAL" clId="{F756DA35-BA15-CA4C-8215-C958B2C2AA63}" dt="2020-06-27T11:47:11.224" v="1752"/>
          <ac:spMkLst>
            <pc:docMk/>
            <pc:sldMk cId="1251219082" sldId="287"/>
            <ac:spMk id="68" creationId="{1DF14406-53CD-5348-B752-95879B87B4C7}"/>
          </ac:spMkLst>
        </pc:spChg>
        <pc:spChg chg="mod">
          <ac:chgData name="Upmeier zu Belzen, Julius Valten" userId="54a4f870-fe3b-4fea-82da-0e0772430cdc" providerId="ADAL" clId="{F756DA35-BA15-CA4C-8215-C958B2C2AA63}" dt="2020-06-27T11:51:14.856" v="1959" actId="20577"/>
          <ac:spMkLst>
            <pc:docMk/>
            <pc:sldMk cId="1251219082" sldId="287"/>
            <ac:spMk id="69" creationId="{4020BE3B-54A4-5E4F-9DE0-9006E04507C5}"/>
          </ac:spMkLst>
        </pc:spChg>
        <pc:spChg chg="mod">
          <ac:chgData name="Upmeier zu Belzen, Julius Valten" userId="54a4f870-fe3b-4fea-82da-0e0772430cdc" providerId="ADAL" clId="{F756DA35-BA15-CA4C-8215-C958B2C2AA63}" dt="2020-06-27T11:47:11.224" v="1752"/>
          <ac:spMkLst>
            <pc:docMk/>
            <pc:sldMk cId="1251219082" sldId="287"/>
            <ac:spMk id="70" creationId="{2D321B5E-78BD-BE43-B636-166FFF6BDFFE}"/>
          </ac:spMkLst>
        </pc:spChg>
        <pc:spChg chg="mod">
          <ac:chgData name="Upmeier zu Belzen, Julius Valten" userId="54a4f870-fe3b-4fea-82da-0e0772430cdc" providerId="ADAL" clId="{F756DA35-BA15-CA4C-8215-C958B2C2AA63}" dt="2020-06-27T11:47:11.224" v="1752"/>
          <ac:spMkLst>
            <pc:docMk/>
            <pc:sldMk cId="1251219082" sldId="287"/>
            <ac:spMk id="71" creationId="{634CDE0F-145E-2246-B1B4-1CF80CDF3092}"/>
          </ac:spMkLst>
        </pc:spChg>
        <pc:spChg chg="mod">
          <ac:chgData name="Upmeier zu Belzen, Julius Valten" userId="54a4f870-fe3b-4fea-82da-0e0772430cdc" providerId="ADAL" clId="{F756DA35-BA15-CA4C-8215-C958B2C2AA63}" dt="2020-06-27T11:48:02.359" v="1760" actId="207"/>
          <ac:spMkLst>
            <pc:docMk/>
            <pc:sldMk cId="1251219082" sldId="287"/>
            <ac:spMk id="72" creationId="{912F2487-579B-A042-B8E0-05594366E37D}"/>
          </ac:spMkLst>
        </pc:spChg>
        <pc:spChg chg="mod">
          <ac:chgData name="Upmeier zu Belzen, Julius Valten" userId="54a4f870-fe3b-4fea-82da-0e0772430cdc" providerId="ADAL" clId="{F756DA35-BA15-CA4C-8215-C958B2C2AA63}" dt="2020-06-27T11:47:56.460" v="1759" actId="207"/>
          <ac:spMkLst>
            <pc:docMk/>
            <pc:sldMk cId="1251219082" sldId="287"/>
            <ac:spMk id="73" creationId="{26BED6E5-5801-7C41-A230-2CB25DD8CC95}"/>
          </ac:spMkLst>
        </pc:spChg>
        <pc:spChg chg="mod">
          <ac:chgData name="Upmeier zu Belzen, Julius Valten" userId="54a4f870-fe3b-4fea-82da-0e0772430cdc" providerId="ADAL" clId="{F756DA35-BA15-CA4C-8215-C958B2C2AA63}" dt="2020-06-27T11:47:11.224" v="1752"/>
          <ac:spMkLst>
            <pc:docMk/>
            <pc:sldMk cId="1251219082" sldId="287"/>
            <ac:spMk id="74" creationId="{18828745-33E7-D343-94A3-6F96332242DB}"/>
          </ac:spMkLst>
        </pc:spChg>
        <pc:spChg chg="add mod">
          <ac:chgData name="Upmeier zu Belzen, Julius Valten" userId="54a4f870-fe3b-4fea-82da-0e0772430cdc" providerId="ADAL" clId="{F756DA35-BA15-CA4C-8215-C958B2C2AA63}" dt="2020-06-27T11:52:20.277" v="1991" actId="20577"/>
          <ac:spMkLst>
            <pc:docMk/>
            <pc:sldMk cId="1251219082" sldId="287"/>
            <ac:spMk id="75" creationId="{93138E07-8365-484D-8B85-927A74A690C2}"/>
          </ac:spMkLst>
        </pc:spChg>
        <pc:spChg chg="add mod">
          <ac:chgData name="Upmeier zu Belzen, Julius Valten" userId="54a4f870-fe3b-4fea-82da-0e0772430cdc" providerId="ADAL" clId="{F756DA35-BA15-CA4C-8215-C958B2C2AA63}" dt="2020-06-27T11:52:49.708" v="2069" actId="20577"/>
          <ac:spMkLst>
            <pc:docMk/>
            <pc:sldMk cId="1251219082" sldId="287"/>
            <ac:spMk id="76" creationId="{CE78139C-DC28-E947-A2BC-DD99FF460E1D}"/>
          </ac:spMkLst>
        </pc:spChg>
        <pc:grpChg chg="add mod">
          <ac:chgData name="Upmeier zu Belzen, Julius Valten" userId="54a4f870-fe3b-4fea-82da-0e0772430cdc" providerId="ADAL" clId="{F756DA35-BA15-CA4C-8215-C958B2C2AA63}" dt="2020-06-27T11:47:24.927" v="1755" actId="1076"/>
          <ac:grpSpMkLst>
            <pc:docMk/>
            <pc:sldMk cId="1251219082" sldId="287"/>
            <ac:grpSpMk id="3" creationId="{5C662E2C-D037-E84C-9AC0-60E390C12A11}"/>
          </ac:grpSpMkLst>
        </pc:grpChg>
        <pc:grpChg chg="add mod">
          <ac:chgData name="Upmeier zu Belzen, Julius Valten" userId="54a4f870-fe3b-4fea-82da-0e0772430cdc" providerId="ADAL" clId="{F756DA35-BA15-CA4C-8215-C958B2C2AA63}" dt="2020-06-27T11:56:07.259" v="2140" actId="1076"/>
          <ac:grpSpMkLst>
            <pc:docMk/>
            <pc:sldMk cId="1251219082" sldId="287"/>
            <ac:grpSpMk id="20" creationId="{98C1C487-8A09-3D44-B482-4EBA481E25F9}"/>
          </ac:grpSpMkLst>
        </pc:grpChg>
        <pc:grpChg chg="del">
          <ac:chgData name="Upmeier zu Belzen, Julius Valten" userId="54a4f870-fe3b-4fea-82da-0e0772430cdc" providerId="ADAL" clId="{F756DA35-BA15-CA4C-8215-C958B2C2AA63}" dt="2020-06-27T11:41:06.731" v="1517" actId="165"/>
          <ac:grpSpMkLst>
            <pc:docMk/>
            <pc:sldMk cId="1251219082" sldId="287"/>
            <ac:grpSpMk id="57" creationId="{7356AA07-1118-994B-BB9A-135722D526A3}"/>
          </ac:grpSpMkLst>
        </pc:grpChg>
        <pc:grpChg chg="add mod">
          <ac:chgData name="Upmeier zu Belzen, Julius Valten" userId="54a4f870-fe3b-4fea-82da-0e0772430cdc" providerId="ADAL" clId="{F756DA35-BA15-CA4C-8215-C958B2C2AA63}" dt="2020-06-27T11:47:27.131" v="1756" actId="1076"/>
          <ac:grpSpMkLst>
            <pc:docMk/>
            <pc:sldMk cId="1251219082" sldId="287"/>
            <ac:grpSpMk id="63" creationId="{3E29414E-F468-744B-BEAE-EE703EEEEC70}"/>
          </ac:grpSpMkLst>
        </pc:grpChg>
        <pc:picChg chg="add mod">
          <ac:chgData name="Upmeier zu Belzen, Julius Valten" userId="54a4f870-fe3b-4fea-82da-0e0772430cdc" providerId="ADAL" clId="{F756DA35-BA15-CA4C-8215-C958B2C2AA63}" dt="2020-06-27T11:55:23.024" v="2133" actId="1076"/>
          <ac:picMkLst>
            <pc:docMk/>
            <pc:sldMk cId="1251219082" sldId="287"/>
            <ac:picMk id="7" creationId="{F7D6F9A4-184C-7A4E-8088-6B649303BEFA}"/>
          </ac:picMkLst>
        </pc:picChg>
        <pc:cxnChg chg="del mod">
          <ac:chgData name="Upmeier zu Belzen, Julius Valten" userId="54a4f870-fe3b-4fea-82da-0e0772430cdc" providerId="ADAL" clId="{F756DA35-BA15-CA4C-8215-C958B2C2AA63}" dt="2020-06-27T11:41:22.153" v="1518" actId="478"/>
          <ac:cxnSpMkLst>
            <pc:docMk/>
            <pc:sldMk cId="1251219082" sldId="287"/>
            <ac:cxnSpMk id="5" creationId="{E924235E-4B64-6449-B30C-17625B600BAC}"/>
          </ac:cxnSpMkLst>
        </pc:cxnChg>
        <pc:cxnChg chg="del mod">
          <ac:chgData name="Upmeier zu Belzen, Julius Valten" userId="54a4f870-fe3b-4fea-82da-0e0772430cdc" providerId="ADAL" clId="{F756DA35-BA15-CA4C-8215-C958B2C2AA63}" dt="2020-06-27T11:41:22.153" v="1518" actId="478"/>
          <ac:cxnSpMkLst>
            <pc:docMk/>
            <pc:sldMk cId="1251219082" sldId="287"/>
            <ac:cxnSpMk id="45" creationId="{FF5803DD-6472-4C4D-9EC8-604499306E37}"/>
          </ac:cxnSpMkLst>
        </pc:cxnChg>
        <pc:cxnChg chg="del mod">
          <ac:chgData name="Upmeier zu Belzen, Julius Valten" userId="54a4f870-fe3b-4fea-82da-0e0772430cdc" providerId="ADAL" clId="{F756DA35-BA15-CA4C-8215-C958B2C2AA63}" dt="2020-06-27T11:41:22.153" v="1518" actId="478"/>
          <ac:cxnSpMkLst>
            <pc:docMk/>
            <pc:sldMk cId="1251219082" sldId="287"/>
            <ac:cxnSpMk id="46" creationId="{DCEDF3D8-FE77-D644-A005-6638D090D489}"/>
          </ac:cxnSpMkLst>
        </pc:cxnChg>
        <pc:cxnChg chg="del mod">
          <ac:chgData name="Upmeier zu Belzen, Julius Valten" userId="54a4f870-fe3b-4fea-82da-0e0772430cdc" providerId="ADAL" clId="{F756DA35-BA15-CA4C-8215-C958B2C2AA63}" dt="2020-06-27T11:41:22.153" v="1518" actId="478"/>
          <ac:cxnSpMkLst>
            <pc:docMk/>
            <pc:sldMk cId="1251219082" sldId="287"/>
            <ac:cxnSpMk id="50" creationId="{B4EF6430-910E-1B4C-84DD-8C92359CDC1A}"/>
          </ac:cxnSpMkLst>
        </pc:cxnChg>
      </pc:sldChg>
      <pc:sldChg chg="addSp delSp modSp add del delAnim modAnim modNotesTx">
        <pc:chgData name="Upmeier zu Belzen, Julius Valten" userId="54a4f870-fe3b-4fea-82da-0e0772430cdc" providerId="ADAL" clId="{F756DA35-BA15-CA4C-8215-C958B2C2AA63}" dt="2020-06-27T11:40:03.433" v="1512" actId="2696"/>
        <pc:sldMkLst>
          <pc:docMk/>
          <pc:sldMk cId="1857634982" sldId="287"/>
        </pc:sldMkLst>
        <pc:spChg chg="mod">
          <ac:chgData name="Upmeier zu Belzen, Julius Valten" userId="54a4f870-fe3b-4fea-82da-0e0772430cdc" providerId="ADAL" clId="{F756DA35-BA15-CA4C-8215-C958B2C2AA63}" dt="2020-06-27T11:33:25.156" v="1475" actId="1076"/>
          <ac:spMkLst>
            <pc:docMk/>
            <pc:sldMk cId="1857634982" sldId="287"/>
            <ac:spMk id="15" creationId="{F1F9E2AE-0D03-394E-962F-9DAD412AA27A}"/>
          </ac:spMkLst>
        </pc:spChg>
        <pc:spChg chg="del">
          <ac:chgData name="Upmeier zu Belzen, Julius Valten" userId="54a4f870-fe3b-4fea-82da-0e0772430cdc" providerId="ADAL" clId="{F756DA35-BA15-CA4C-8215-C958B2C2AA63}" dt="2020-06-27T11:29:57.140" v="1317" actId="478"/>
          <ac:spMkLst>
            <pc:docMk/>
            <pc:sldMk cId="1857634982" sldId="287"/>
            <ac:spMk id="16" creationId="{9AF8F327-8378-364D-BA6B-750E5AC57849}"/>
          </ac:spMkLst>
        </pc:spChg>
        <pc:spChg chg="del">
          <ac:chgData name="Upmeier zu Belzen, Julius Valten" userId="54a4f870-fe3b-4fea-82da-0e0772430cdc" providerId="ADAL" clId="{F756DA35-BA15-CA4C-8215-C958B2C2AA63}" dt="2020-06-27T11:29:57.140" v="1317" actId="478"/>
          <ac:spMkLst>
            <pc:docMk/>
            <pc:sldMk cId="1857634982" sldId="287"/>
            <ac:spMk id="17" creationId="{88AA442C-88B4-164D-82D3-5EB61477D901}"/>
          </ac:spMkLst>
        </pc:spChg>
        <pc:spChg chg="del">
          <ac:chgData name="Upmeier zu Belzen, Julius Valten" userId="54a4f870-fe3b-4fea-82da-0e0772430cdc" providerId="ADAL" clId="{F756DA35-BA15-CA4C-8215-C958B2C2AA63}" dt="2020-06-27T11:29:57.140" v="1317" actId="478"/>
          <ac:spMkLst>
            <pc:docMk/>
            <pc:sldMk cId="1857634982" sldId="287"/>
            <ac:spMk id="18" creationId="{CACE59E5-F116-8146-A574-0BBDD139E56B}"/>
          </ac:spMkLst>
        </pc:spChg>
        <pc:spChg chg="del">
          <ac:chgData name="Upmeier zu Belzen, Julius Valten" userId="54a4f870-fe3b-4fea-82da-0e0772430cdc" providerId="ADAL" clId="{F756DA35-BA15-CA4C-8215-C958B2C2AA63}" dt="2020-06-27T11:29:57.140" v="1317" actId="478"/>
          <ac:spMkLst>
            <pc:docMk/>
            <pc:sldMk cId="1857634982" sldId="287"/>
            <ac:spMk id="19" creationId="{381B3823-F441-9143-AA5F-D4DE2D44DD42}"/>
          </ac:spMkLst>
        </pc:spChg>
        <pc:spChg chg="mod">
          <ac:chgData name="Upmeier zu Belzen, Julius Valten" userId="54a4f870-fe3b-4fea-82da-0e0772430cdc" providerId="ADAL" clId="{F756DA35-BA15-CA4C-8215-C958B2C2AA63}" dt="2020-06-27T11:33:43.703" v="1478" actId="166"/>
          <ac:spMkLst>
            <pc:docMk/>
            <pc:sldMk cId="1857634982" sldId="287"/>
            <ac:spMk id="28" creationId="{54A73465-0D87-8D4B-B7D9-54731237BF2A}"/>
          </ac:spMkLst>
        </pc:spChg>
        <pc:spChg chg="del">
          <ac:chgData name="Upmeier zu Belzen, Julius Valten" userId="54a4f870-fe3b-4fea-82da-0e0772430cdc" providerId="ADAL" clId="{F756DA35-BA15-CA4C-8215-C958B2C2AA63}" dt="2020-06-27T11:30:00.332" v="1318" actId="478"/>
          <ac:spMkLst>
            <pc:docMk/>
            <pc:sldMk cId="1857634982" sldId="287"/>
            <ac:spMk id="29" creationId="{D95A1CD0-BE37-0647-A611-7F2461278CDE}"/>
          </ac:spMkLst>
        </pc:spChg>
        <pc:spChg chg="del">
          <ac:chgData name="Upmeier zu Belzen, Julius Valten" userId="54a4f870-fe3b-4fea-82da-0e0772430cdc" providerId="ADAL" clId="{F756DA35-BA15-CA4C-8215-C958B2C2AA63}" dt="2020-06-27T11:30:00.332" v="1318" actId="478"/>
          <ac:spMkLst>
            <pc:docMk/>
            <pc:sldMk cId="1857634982" sldId="287"/>
            <ac:spMk id="30" creationId="{F43018B9-01A3-8547-B505-568228497FC7}"/>
          </ac:spMkLst>
        </pc:spChg>
        <pc:spChg chg="del">
          <ac:chgData name="Upmeier zu Belzen, Julius Valten" userId="54a4f870-fe3b-4fea-82da-0e0772430cdc" providerId="ADAL" clId="{F756DA35-BA15-CA4C-8215-C958B2C2AA63}" dt="2020-06-27T11:30:00.332" v="1318" actId="478"/>
          <ac:spMkLst>
            <pc:docMk/>
            <pc:sldMk cId="1857634982" sldId="287"/>
            <ac:spMk id="31" creationId="{9F0B23B9-847F-5942-B4EE-B6D0A73DA104}"/>
          </ac:spMkLst>
        </pc:spChg>
        <pc:spChg chg="del">
          <ac:chgData name="Upmeier zu Belzen, Julius Valten" userId="54a4f870-fe3b-4fea-82da-0e0772430cdc" providerId="ADAL" clId="{F756DA35-BA15-CA4C-8215-C958B2C2AA63}" dt="2020-06-27T11:30:00.332" v="1318" actId="478"/>
          <ac:spMkLst>
            <pc:docMk/>
            <pc:sldMk cId="1857634982" sldId="287"/>
            <ac:spMk id="32" creationId="{274F6263-A7A2-104B-BF74-A4925C7DF09E}"/>
          </ac:spMkLst>
        </pc:spChg>
        <pc:spChg chg="add mod">
          <ac:chgData name="Upmeier zu Belzen, Julius Valten" userId="54a4f870-fe3b-4fea-82da-0e0772430cdc" providerId="ADAL" clId="{F756DA35-BA15-CA4C-8215-C958B2C2AA63}" dt="2020-06-27T11:34:42.567" v="1490" actId="1076"/>
          <ac:spMkLst>
            <pc:docMk/>
            <pc:sldMk cId="1857634982" sldId="287"/>
            <ac:spMk id="33" creationId="{93D90B36-916E-1E40-A2BC-F0AF5811C946}"/>
          </ac:spMkLst>
        </pc:spChg>
        <pc:spChg chg="mod">
          <ac:chgData name="Upmeier zu Belzen, Julius Valten" userId="54a4f870-fe3b-4fea-82da-0e0772430cdc" providerId="ADAL" clId="{F756DA35-BA15-CA4C-8215-C958B2C2AA63}" dt="2020-06-27T11:34:00.727" v="1481" actId="1076"/>
          <ac:spMkLst>
            <pc:docMk/>
            <pc:sldMk cId="1857634982" sldId="287"/>
            <ac:spMk id="34" creationId="{CCEE26CD-7093-C64A-9F6B-F6C573A43B43}"/>
          </ac:spMkLst>
        </pc:spChg>
        <pc:spChg chg="del">
          <ac:chgData name="Upmeier zu Belzen, Julius Valten" userId="54a4f870-fe3b-4fea-82da-0e0772430cdc" providerId="ADAL" clId="{F756DA35-BA15-CA4C-8215-C958B2C2AA63}" dt="2020-06-27T11:30:06.167" v="1320" actId="478"/>
          <ac:spMkLst>
            <pc:docMk/>
            <pc:sldMk cId="1857634982" sldId="287"/>
            <ac:spMk id="35" creationId="{C4C10E00-5731-0C49-A943-CE94AA1A1051}"/>
          </ac:spMkLst>
        </pc:spChg>
        <pc:spChg chg="del">
          <ac:chgData name="Upmeier zu Belzen, Julius Valten" userId="54a4f870-fe3b-4fea-82da-0e0772430cdc" providerId="ADAL" clId="{F756DA35-BA15-CA4C-8215-C958B2C2AA63}" dt="2020-06-27T11:30:06.167" v="1320" actId="478"/>
          <ac:spMkLst>
            <pc:docMk/>
            <pc:sldMk cId="1857634982" sldId="287"/>
            <ac:spMk id="36" creationId="{A2259739-D4EE-E742-8764-747BCC8F8811}"/>
          </ac:spMkLst>
        </pc:spChg>
        <pc:spChg chg="del">
          <ac:chgData name="Upmeier zu Belzen, Julius Valten" userId="54a4f870-fe3b-4fea-82da-0e0772430cdc" providerId="ADAL" clId="{F756DA35-BA15-CA4C-8215-C958B2C2AA63}" dt="2020-06-27T11:30:06.167" v="1320" actId="478"/>
          <ac:spMkLst>
            <pc:docMk/>
            <pc:sldMk cId="1857634982" sldId="287"/>
            <ac:spMk id="37" creationId="{F625E01B-58C6-F846-9220-B8DC8CE26342}"/>
          </ac:spMkLst>
        </pc:spChg>
        <pc:spChg chg="del">
          <ac:chgData name="Upmeier zu Belzen, Julius Valten" userId="54a4f870-fe3b-4fea-82da-0e0772430cdc" providerId="ADAL" clId="{F756DA35-BA15-CA4C-8215-C958B2C2AA63}" dt="2020-06-27T11:30:06.167" v="1320" actId="478"/>
          <ac:spMkLst>
            <pc:docMk/>
            <pc:sldMk cId="1857634982" sldId="287"/>
            <ac:spMk id="38" creationId="{E2232453-B557-5A4C-B3AE-6F023EA86D51}"/>
          </ac:spMkLst>
        </pc:spChg>
        <pc:spChg chg="mod">
          <ac:chgData name="Upmeier zu Belzen, Julius Valten" userId="54a4f870-fe3b-4fea-82da-0e0772430cdc" providerId="ADAL" clId="{F756DA35-BA15-CA4C-8215-C958B2C2AA63}" dt="2020-06-27T11:33:30.849" v="1476" actId="1076"/>
          <ac:spMkLst>
            <pc:docMk/>
            <pc:sldMk cId="1857634982" sldId="287"/>
            <ac:spMk id="40" creationId="{71F7C507-1D28-C44A-AD7F-FC6A3A9D5A7A}"/>
          </ac:spMkLst>
        </pc:spChg>
        <pc:spChg chg="del">
          <ac:chgData name="Upmeier zu Belzen, Julius Valten" userId="54a4f870-fe3b-4fea-82da-0e0772430cdc" providerId="ADAL" clId="{F756DA35-BA15-CA4C-8215-C958B2C2AA63}" dt="2020-06-27T11:30:03.489" v="1319" actId="478"/>
          <ac:spMkLst>
            <pc:docMk/>
            <pc:sldMk cId="1857634982" sldId="287"/>
            <ac:spMk id="41" creationId="{F228A374-2ECC-BC4A-BDC3-7D4DE42F307C}"/>
          </ac:spMkLst>
        </pc:spChg>
        <pc:spChg chg="del">
          <ac:chgData name="Upmeier zu Belzen, Julius Valten" userId="54a4f870-fe3b-4fea-82da-0e0772430cdc" providerId="ADAL" clId="{F756DA35-BA15-CA4C-8215-C958B2C2AA63}" dt="2020-06-27T11:30:03.489" v="1319" actId="478"/>
          <ac:spMkLst>
            <pc:docMk/>
            <pc:sldMk cId="1857634982" sldId="287"/>
            <ac:spMk id="42" creationId="{328AB361-3C7E-2642-AE4E-29061EF16A4A}"/>
          </ac:spMkLst>
        </pc:spChg>
        <pc:spChg chg="del">
          <ac:chgData name="Upmeier zu Belzen, Julius Valten" userId="54a4f870-fe3b-4fea-82da-0e0772430cdc" providerId="ADAL" clId="{F756DA35-BA15-CA4C-8215-C958B2C2AA63}" dt="2020-06-27T11:30:03.489" v="1319" actId="478"/>
          <ac:spMkLst>
            <pc:docMk/>
            <pc:sldMk cId="1857634982" sldId="287"/>
            <ac:spMk id="43" creationId="{F648175A-C00E-5446-8904-A9FB7E09D0F2}"/>
          </ac:spMkLst>
        </pc:spChg>
        <pc:spChg chg="del">
          <ac:chgData name="Upmeier zu Belzen, Julius Valten" userId="54a4f870-fe3b-4fea-82da-0e0772430cdc" providerId="ADAL" clId="{F756DA35-BA15-CA4C-8215-C958B2C2AA63}" dt="2020-06-27T11:30:03.489" v="1319" actId="478"/>
          <ac:spMkLst>
            <pc:docMk/>
            <pc:sldMk cId="1857634982" sldId="287"/>
            <ac:spMk id="44" creationId="{93B8027B-50BF-9543-AEEC-106194F4D1F0}"/>
          </ac:spMkLst>
        </pc:spChg>
        <pc:cxnChg chg="del mod">
          <ac:chgData name="Upmeier zu Belzen, Julius Valten" userId="54a4f870-fe3b-4fea-82da-0e0772430cdc" providerId="ADAL" clId="{F756DA35-BA15-CA4C-8215-C958B2C2AA63}" dt="2020-06-27T11:29:52.571" v="1316" actId="478"/>
          <ac:cxnSpMkLst>
            <pc:docMk/>
            <pc:sldMk cId="1857634982" sldId="287"/>
            <ac:cxnSpMk id="5" creationId="{E924235E-4B64-6449-B30C-17625B600BAC}"/>
          </ac:cxnSpMkLst>
        </pc:cxnChg>
        <pc:cxnChg chg="del mod">
          <ac:chgData name="Upmeier zu Belzen, Julius Valten" userId="54a4f870-fe3b-4fea-82da-0e0772430cdc" providerId="ADAL" clId="{F756DA35-BA15-CA4C-8215-C958B2C2AA63}" dt="2020-06-27T11:29:52.571" v="1316" actId="478"/>
          <ac:cxnSpMkLst>
            <pc:docMk/>
            <pc:sldMk cId="1857634982" sldId="287"/>
            <ac:cxnSpMk id="45" creationId="{FF5803DD-6472-4C4D-9EC8-604499306E37}"/>
          </ac:cxnSpMkLst>
        </pc:cxnChg>
        <pc:cxnChg chg="del mod">
          <ac:chgData name="Upmeier zu Belzen, Julius Valten" userId="54a4f870-fe3b-4fea-82da-0e0772430cdc" providerId="ADAL" clId="{F756DA35-BA15-CA4C-8215-C958B2C2AA63}" dt="2020-06-27T11:29:52.571" v="1316" actId="478"/>
          <ac:cxnSpMkLst>
            <pc:docMk/>
            <pc:sldMk cId="1857634982" sldId="287"/>
            <ac:cxnSpMk id="46" creationId="{DCEDF3D8-FE77-D644-A005-6638D090D489}"/>
          </ac:cxnSpMkLst>
        </pc:cxnChg>
        <pc:cxnChg chg="del mod">
          <ac:chgData name="Upmeier zu Belzen, Julius Valten" userId="54a4f870-fe3b-4fea-82da-0e0772430cdc" providerId="ADAL" clId="{F756DA35-BA15-CA4C-8215-C958B2C2AA63}" dt="2020-06-27T11:29:52.571" v="1316" actId="478"/>
          <ac:cxnSpMkLst>
            <pc:docMk/>
            <pc:sldMk cId="1857634982" sldId="287"/>
            <ac:cxnSpMk id="50" creationId="{B4EF6430-910E-1B4C-84DD-8C92359CDC1A}"/>
          </ac:cxnSpMkLst>
        </pc:cxnChg>
      </pc:sldChg>
      <pc:sldChg chg="del mod modShow">
        <pc:chgData name="Upmeier zu Belzen, Julius Valten" userId="54a4f870-fe3b-4fea-82da-0e0772430cdc" providerId="ADAL" clId="{F756DA35-BA15-CA4C-8215-C958B2C2AA63}" dt="2020-06-28T08:44:11.853" v="4801" actId="2696"/>
        <pc:sldMkLst>
          <pc:docMk/>
          <pc:sldMk cId="2686312417" sldId="289"/>
        </pc:sldMkLst>
      </pc:sldChg>
      <pc:sldChg chg="addSp modSp add mod ord modShow">
        <pc:chgData name="Upmeier zu Belzen, Julius Valten" userId="54a4f870-fe3b-4fea-82da-0e0772430cdc" providerId="ADAL" clId="{F756DA35-BA15-CA4C-8215-C958B2C2AA63}" dt="2020-06-28T07:41:46.109" v="2775" actId="1076"/>
        <pc:sldMkLst>
          <pc:docMk/>
          <pc:sldMk cId="1337619324" sldId="290"/>
        </pc:sldMkLst>
        <pc:spChg chg="add mod">
          <ac:chgData name="Upmeier zu Belzen, Julius Valten" userId="54a4f870-fe3b-4fea-82da-0e0772430cdc" providerId="ADAL" clId="{F756DA35-BA15-CA4C-8215-C958B2C2AA63}" dt="2020-06-28T07:41:46.109" v="2775" actId="1076"/>
          <ac:spMkLst>
            <pc:docMk/>
            <pc:sldMk cId="1337619324" sldId="290"/>
            <ac:spMk id="2" creationId="{D4A3C05A-4E51-3D4E-95B3-2B5F6259EB32}"/>
          </ac:spMkLst>
        </pc:spChg>
      </pc:sldChg>
      <pc:sldChg chg="add del">
        <pc:chgData name="Upmeier zu Belzen, Julius Valten" userId="54a4f870-fe3b-4fea-82da-0e0772430cdc" providerId="ADAL" clId="{F756DA35-BA15-CA4C-8215-C958B2C2AA63}" dt="2020-06-27T21:01:57.543" v="2707" actId="2696"/>
        <pc:sldMkLst>
          <pc:docMk/>
          <pc:sldMk cId="2939142927" sldId="290"/>
        </pc:sldMkLst>
      </pc:sldChg>
      <pc:sldChg chg="add mod ord modShow">
        <pc:chgData name="Upmeier zu Belzen, Julius Valten" userId="54a4f870-fe3b-4fea-82da-0e0772430cdc" providerId="ADAL" clId="{F756DA35-BA15-CA4C-8215-C958B2C2AA63}" dt="2020-06-28T07:41:41.109" v="2763" actId="729"/>
        <pc:sldMkLst>
          <pc:docMk/>
          <pc:sldMk cId="2588725098" sldId="291"/>
        </pc:sldMkLst>
      </pc:sldChg>
      <pc:sldChg chg="addSp delSp modSp add ord modTransition modAnim">
        <pc:chgData name="Upmeier zu Belzen, Julius Valten" userId="54a4f870-fe3b-4fea-82da-0e0772430cdc" providerId="ADAL" clId="{F756DA35-BA15-CA4C-8215-C958B2C2AA63}" dt="2020-06-28T08:31:17.163" v="3821" actId="20577"/>
        <pc:sldMkLst>
          <pc:docMk/>
          <pc:sldMk cId="4039708455" sldId="292"/>
        </pc:sldMkLst>
        <pc:spChg chg="mod">
          <ac:chgData name="Upmeier zu Belzen, Julius Valten" userId="54a4f870-fe3b-4fea-82da-0e0772430cdc" providerId="ADAL" clId="{F756DA35-BA15-CA4C-8215-C958B2C2AA63}" dt="2020-06-28T07:46:58.711" v="2790" actId="20577"/>
          <ac:spMkLst>
            <pc:docMk/>
            <pc:sldMk cId="4039708455" sldId="292"/>
            <ac:spMk id="2" creationId="{37E645C1-96F3-9943-A9EC-531B5355AD5E}"/>
          </ac:spMkLst>
        </pc:spChg>
        <pc:spChg chg="del">
          <ac:chgData name="Upmeier zu Belzen, Julius Valten" userId="54a4f870-fe3b-4fea-82da-0e0772430cdc" providerId="ADAL" clId="{F756DA35-BA15-CA4C-8215-C958B2C2AA63}" dt="2020-06-28T07:48:50.260" v="2791" actId="931"/>
          <ac:spMkLst>
            <pc:docMk/>
            <pc:sldMk cId="4039708455" sldId="292"/>
            <ac:spMk id="3" creationId="{2D361254-02BE-C245-8BF3-9C0D8C0DEC52}"/>
          </ac:spMkLst>
        </pc:spChg>
        <pc:spChg chg="add mod">
          <ac:chgData name="Upmeier zu Belzen, Julius Valten" userId="54a4f870-fe3b-4fea-82da-0e0772430cdc" providerId="ADAL" clId="{F756DA35-BA15-CA4C-8215-C958B2C2AA63}" dt="2020-06-28T07:54:02.963" v="2939" actId="14100"/>
          <ac:spMkLst>
            <pc:docMk/>
            <pc:sldMk cId="4039708455" sldId="292"/>
            <ac:spMk id="9" creationId="{8031CC87-9B5E-3940-BE43-4C3A2F24891C}"/>
          </ac:spMkLst>
        </pc:spChg>
        <pc:spChg chg="add mod">
          <ac:chgData name="Upmeier zu Belzen, Julius Valten" userId="54a4f870-fe3b-4fea-82da-0e0772430cdc" providerId="ADAL" clId="{F756DA35-BA15-CA4C-8215-C958B2C2AA63}" dt="2020-06-28T07:51:35.164" v="2834" actId="1076"/>
          <ac:spMkLst>
            <pc:docMk/>
            <pc:sldMk cId="4039708455" sldId="292"/>
            <ac:spMk id="10" creationId="{C96DE264-64C6-9C4C-9403-6DCDC9753B77}"/>
          </ac:spMkLst>
        </pc:spChg>
        <pc:spChg chg="add mod">
          <ac:chgData name="Upmeier zu Belzen, Julius Valten" userId="54a4f870-fe3b-4fea-82da-0e0772430cdc" providerId="ADAL" clId="{F756DA35-BA15-CA4C-8215-C958B2C2AA63}" dt="2020-06-28T07:52:28.414" v="2880" actId="1076"/>
          <ac:spMkLst>
            <pc:docMk/>
            <pc:sldMk cId="4039708455" sldId="292"/>
            <ac:spMk id="11" creationId="{CBB0CF1B-15CC-0243-878F-A33DA86F33E4}"/>
          </ac:spMkLst>
        </pc:spChg>
        <pc:spChg chg="add del mod">
          <ac:chgData name="Upmeier zu Belzen, Julius Valten" userId="54a4f870-fe3b-4fea-82da-0e0772430cdc" providerId="ADAL" clId="{F756DA35-BA15-CA4C-8215-C958B2C2AA63}" dt="2020-06-28T07:50:53.867" v="2827" actId="478"/>
          <ac:spMkLst>
            <pc:docMk/>
            <pc:sldMk cId="4039708455" sldId="292"/>
            <ac:spMk id="12" creationId="{D8CBDBB5-479A-D342-B72F-638B2EE816E1}"/>
          </ac:spMkLst>
        </pc:spChg>
        <pc:spChg chg="add mod">
          <ac:chgData name="Upmeier zu Belzen, Julius Valten" userId="54a4f870-fe3b-4fea-82da-0e0772430cdc" providerId="ADAL" clId="{F756DA35-BA15-CA4C-8215-C958B2C2AA63}" dt="2020-06-28T07:51:50.663" v="2877" actId="1076"/>
          <ac:spMkLst>
            <pc:docMk/>
            <pc:sldMk cId="4039708455" sldId="292"/>
            <ac:spMk id="13" creationId="{040C80C3-B4AF-DF4B-996F-54595FBC04D9}"/>
          </ac:spMkLst>
        </pc:spChg>
        <pc:spChg chg="add mod">
          <ac:chgData name="Upmeier zu Belzen, Julius Valten" userId="54a4f870-fe3b-4fea-82da-0e0772430cdc" providerId="ADAL" clId="{F756DA35-BA15-CA4C-8215-C958B2C2AA63}" dt="2020-06-28T07:52:42.357" v="2898" actId="20577"/>
          <ac:spMkLst>
            <pc:docMk/>
            <pc:sldMk cId="4039708455" sldId="292"/>
            <ac:spMk id="14" creationId="{3A0782A9-3542-A642-BE4E-18D14DAE5EA0}"/>
          </ac:spMkLst>
        </pc:spChg>
        <pc:spChg chg="add mod">
          <ac:chgData name="Upmeier zu Belzen, Julius Valten" userId="54a4f870-fe3b-4fea-82da-0e0772430cdc" providerId="ADAL" clId="{F756DA35-BA15-CA4C-8215-C958B2C2AA63}" dt="2020-06-28T07:53:21.265" v="2933" actId="14100"/>
          <ac:spMkLst>
            <pc:docMk/>
            <pc:sldMk cId="4039708455" sldId="292"/>
            <ac:spMk id="15" creationId="{ADAAE44D-A7E5-9743-890F-B2075DB2C7F6}"/>
          </ac:spMkLst>
        </pc:spChg>
        <pc:spChg chg="add mod">
          <ac:chgData name="Upmeier zu Belzen, Julius Valten" userId="54a4f870-fe3b-4fea-82da-0e0772430cdc" providerId="ADAL" clId="{F756DA35-BA15-CA4C-8215-C958B2C2AA63}" dt="2020-06-28T07:56:44.513" v="2965" actId="1076"/>
          <ac:spMkLst>
            <pc:docMk/>
            <pc:sldMk cId="4039708455" sldId="292"/>
            <ac:spMk id="16" creationId="{5045395A-7DC6-2C4C-8283-C0972E299C12}"/>
          </ac:spMkLst>
        </pc:spChg>
        <pc:spChg chg="add del mod">
          <ac:chgData name="Upmeier zu Belzen, Julius Valten" userId="54a4f870-fe3b-4fea-82da-0e0772430cdc" providerId="ADAL" clId="{F756DA35-BA15-CA4C-8215-C958B2C2AA63}" dt="2020-06-28T08:13:40.567" v="3528"/>
          <ac:spMkLst>
            <pc:docMk/>
            <pc:sldMk cId="4039708455" sldId="292"/>
            <ac:spMk id="18" creationId="{5C90FDB6-3A2A-6E42-B35E-F7D82FDF874A}"/>
          </ac:spMkLst>
        </pc:spChg>
        <pc:spChg chg="add del mod">
          <ac:chgData name="Upmeier zu Belzen, Julius Valten" userId="54a4f870-fe3b-4fea-82da-0e0772430cdc" providerId="ADAL" clId="{F756DA35-BA15-CA4C-8215-C958B2C2AA63}" dt="2020-06-28T08:13:40.567" v="3528"/>
          <ac:spMkLst>
            <pc:docMk/>
            <pc:sldMk cId="4039708455" sldId="292"/>
            <ac:spMk id="19" creationId="{468F79B3-24EE-484E-A176-44A8686EA50E}"/>
          </ac:spMkLst>
        </pc:spChg>
        <pc:spChg chg="add mod topLvl">
          <ac:chgData name="Upmeier zu Belzen, Julius Valten" userId="54a4f870-fe3b-4fea-82da-0e0772430cdc" providerId="ADAL" clId="{F756DA35-BA15-CA4C-8215-C958B2C2AA63}" dt="2020-06-28T08:24:32.651" v="3677" actId="1076"/>
          <ac:spMkLst>
            <pc:docMk/>
            <pc:sldMk cId="4039708455" sldId="292"/>
            <ac:spMk id="20" creationId="{AE0BE36D-9CC0-2541-A46C-3D58792F5313}"/>
          </ac:spMkLst>
        </pc:spChg>
        <pc:spChg chg="add del mod topLvl">
          <ac:chgData name="Upmeier zu Belzen, Julius Valten" userId="54a4f870-fe3b-4fea-82da-0e0772430cdc" providerId="ADAL" clId="{F756DA35-BA15-CA4C-8215-C958B2C2AA63}" dt="2020-06-28T08:15:06.144" v="3554" actId="478"/>
          <ac:spMkLst>
            <pc:docMk/>
            <pc:sldMk cId="4039708455" sldId="292"/>
            <ac:spMk id="21" creationId="{9E0D3977-6434-D041-9822-8BD5133846A8}"/>
          </ac:spMkLst>
        </pc:spChg>
        <pc:spChg chg="add del mod">
          <ac:chgData name="Upmeier zu Belzen, Julius Valten" userId="54a4f870-fe3b-4fea-82da-0e0772430cdc" providerId="ADAL" clId="{F756DA35-BA15-CA4C-8215-C958B2C2AA63}" dt="2020-06-28T08:14:43.214" v="3547"/>
          <ac:spMkLst>
            <pc:docMk/>
            <pc:sldMk cId="4039708455" sldId="292"/>
            <ac:spMk id="24" creationId="{424B5286-EC1C-5A44-BABA-3C0F939EE466}"/>
          </ac:spMkLst>
        </pc:spChg>
        <pc:spChg chg="add del mod">
          <ac:chgData name="Upmeier zu Belzen, Julius Valten" userId="54a4f870-fe3b-4fea-82da-0e0772430cdc" providerId="ADAL" clId="{F756DA35-BA15-CA4C-8215-C958B2C2AA63}" dt="2020-06-28T08:14:43.214" v="3547"/>
          <ac:spMkLst>
            <pc:docMk/>
            <pc:sldMk cId="4039708455" sldId="292"/>
            <ac:spMk id="25" creationId="{14425EF4-3B22-2C40-B172-C02CC8D192F9}"/>
          </ac:spMkLst>
        </pc:spChg>
        <pc:spChg chg="add mod">
          <ac:chgData name="Upmeier zu Belzen, Julius Valten" userId="54a4f870-fe3b-4fea-82da-0e0772430cdc" providerId="ADAL" clId="{F756DA35-BA15-CA4C-8215-C958B2C2AA63}" dt="2020-06-28T08:24:32.651" v="3677" actId="1076"/>
          <ac:spMkLst>
            <pc:docMk/>
            <pc:sldMk cId="4039708455" sldId="292"/>
            <ac:spMk id="28" creationId="{B3BABB65-0DFE-6949-9DE4-DBEE4E19F239}"/>
          </ac:spMkLst>
        </pc:spChg>
        <pc:spChg chg="add mod">
          <ac:chgData name="Upmeier zu Belzen, Julius Valten" userId="54a4f870-fe3b-4fea-82da-0e0772430cdc" providerId="ADAL" clId="{F756DA35-BA15-CA4C-8215-C958B2C2AA63}" dt="2020-06-28T08:24:32.651" v="3677" actId="1076"/>
          <ac:spMkLst>
            <pc:docMk/>
            <pc:sldMk cId="4039708455" sldId="292"/>
            <ac:spMk id="30" creationId="{DBAC4AC3-FBDC-0849-A355-7CA0EB764FF7}"/>
          </ac:spMkLst>
        </pc:spChg>
        <pc:spChg chg="add mod">
          <ac:chgData name="Upmeier zu Belzen, Julius Valten" userId="54a4f870-fe3b-4fea-82da-0e0772430cdc" providerId="ADAL" clId="{F756DA35-BA15-CA4C-8215-C958B2C2AA63}" dt="2020-06-28T08:25:09.465" v="3701" actId="164"/>
          <ac:spMkLst>
            <pc:docMk/>
            <pc:sldMk cId="4039708455" sldId="292"/>
            <ac:spMk id="36" creationId="{E1EDECB4-29CD-7244-9CE6-443EC1F53AB2}"/>
          </ac:spMkLst>
        </pc:spChg>
        <pc:spChg chg="add mod">
          <ac:chgData name="Upmeier zu Belzen, Julius Valten" userId="54a4f870-fe3b-4fea-82da-0e0772430cdc" providerId="ADAL" clId="{F756DA35-BA15-CA4C-8215-C958B2C2AA63}" dt="2020-06-28T08:25:09.465" v="3701" actId="164"/>
          <ac:spMkLst>
            <pc:docMk/>
            <pc:sldMk cId="4039708455" sldId="292"/>
            <ac:spMk id="39" creationId="{0F2A1C16-281B-E54A-A1ED-D663C8B9050F}"/>
          </ac:spMkLst>
        </pc:spChg>
        <pc:spChg chg="add mod">
          <ac:chgData name="Upmeier zu Belzen, Julius Valten" userId="54a4f870-fe3b-4fea-82da-0e0772430cdc" providerId="ADAL" clId="{F756DA35-BA15-CA4C-8215-C958B2C2AA63}" dt="2020-06-28T08:31:17.163" v="3821" actId="20577"/>
          <ac:spMkLst>
            <pc:docMk/>
            <pc:sldMk cId="4039708455" sldId="292"/>
            <ac:spMk id="41" creationId="{14DA919D-815D-2F40-873C-150E04A6EE77}"/>
          </ac:spMkLst>
        </pc:spChg>
        <pc:grpChg chg="add del mod">
          <ac:chgData name="Upmeier zu Belzen, Julius Valten" userId="54a4f870-fe3b-4fea-82da-0e0772430cdc" providerId="ADAL" clId="{F756DA35-BA15-CA4C-8215-C958B2C2AA63}" dt="2020-06-28T08:13:58.787" v="3534" actId="165"/>
          <ac:grpSpMkLst>
            <pc:docMk/>
            <pc:sldMk cId="4039708455" sldId="292"/>
            <ac:grpSpMk id="23" creationId="{33771AB8-8518-0D4A-ACB5-7D0596C75511}"/>
          </ac:grpSpMkLst>
        </pc:grpChg>
        <pc:grpChg chg="add mod">
          <ac:chgData name="Upmeier zu Belzen, Julius Valten" userId="54a4f870-fe3b-4fea-82da-0e0772430cdc" providerId="ADAL" clId="{F756DA35-BA15-CA4C-8215-C958B2C2AA63}" dt="2020-06-28T08:25:09.465" v="3701" actId="164"/>
          <ac:grpSpMkLst>
            <pc:docMk/>
            <pc:sldMk cId="4039708455" sldId="292"/>
            <ac:grpSpMk id="40" creationId="{EB21D498-FB17-F64D-BF7A-5908C4E5B515}"/>
          </ac:grpSpMkLst>
        </pc:grpChg>
        <pc:picChg chg="add mod">
          <ac:chgData name="Upmeier zu Belzen, Julius Valten" userId="54a4f870-fe3b-4fea-82da-0e0772430cdc" providerId="ADAL" clId="{F756DA35-BA15-CA4C-8215-C958B2C2AA63}" dt="2020-06-28T07:57:32.463" v="2967" actId="207"/>
          <ac:picMkLst>
            <pc:docMk/>
            <pc:sldMk cId="4039708455" sldId="292"/>
            <ac:picMk id="5" creationId="{05AE18CF-3D6E-1F45-BF27-F17D8BE01ABF}"/>
          </ac:picMkLst>
        </pc:picChg>
        <pc:picChg chg="add mod">
          <ac:chgData name="Upmeier zu Belzen, Julius Valten" userId="54a4f870-fe3b-4fea-82da-0e0772430cdc" providerId="ADAL" clId="{F756DA35-BA15-CA4C-8215-C958B2C2AA63}" dt="2020-06-28T07:57:24.963" v="2966" actId="207"/>
          <ac:picMkLst>
            <pc:docMk/>
            <pc:sldMk cId="4039708455" sldId="292"/>
            <ac:picMk id="7" creationId="{085FCE09-08C2-5D4B-A578-F187B41A47F5}"/>
          </ac:picMkLst>
        </pc:picChg>
        <pc:picChg chg="add mod">
          <ac:chgData name="Upmeier zu Belzen, Julius Valten" userId="54a4f870-fe3b-4fea-82da-0e0772430cdc" providerId="ADAL" clId="{F756DA35-BA15-CA4C-8215-C958B2C2AA63}" dt="2020-06-28T07:59:24.363" v="2978" actId="207"/>
          <ac:picMkLst>
            <pc:docMk/>
            <pc:sldMk cId="4039708455" sldId="292"/>
            <ac:picMk id="8" creationId="{4219C9F8-A597-3740-AEA5-48D3DAF1A3C2}"/>
          </ac:picMkLst>
        </pc:picChg>
        <pc:picChg chg="add mod">
          <ac:chgData name="Upmeier zu Belzen, Julius Valten" userId="54a4f870-fe3b-4fea-82da-0e0772430cdc" providerId="ADAL" clId="{F756DA35-BA15-CA4C-8215-C958B2C2AA63}" dt="2020-06-28T08:15:00.766" v="3552" actId="1076"/>
          <ac:picMkLst>
            <pc:docMk/>
            <pc:sldMk cId="4039708455" sldId="292"/>
            <ac:picMk id="17" creationId="{D7527C21-D3F1-2848-80DD-92454E3A16D2}"/>
          </ac:picMkLst>
        </pc:picChg>
        <pc:picChg chg="add mod topLvl">
          <ac:chgData name="Upmeier zu Belzen, Julius Valten" userId="54a4f870-fe3b-4fea-82da-0e0772430cdc" providerId="ADAL" clId="{F756DA35-BA15-CA4C-8215-C958B2C2AA63}" dt="2020-06-28T08:24:32.651" v="3677" actId="1076"/>
          <ac:picMkLst>
            <pc:docMk/>
            <pc:sldMk cId="4039708455" sldId="292"/>
            <ac:picMk id="22" creationId="{CE112E2D-1509-D942-8FF0-F93B7367B371}"/>
          </ac:picMkLst>
        </pc:picChg>
        <pc:picChg chg="add del mod">
          <ac:chgData name="Upmeier zu Belzen, Julius Valten" userId="54a4f870-fe3b-4fea-82da-0e0772430cdc" providerId="ADAL" clId="{F756DA35-BA15-CA4C-8215-C958B2C2AA63}" dt="2020-06-28T08:14:43.214" v="3547"/>
          <ac:picMkLst>
            <pc:docMk/>
            <pc:sldMk cId="4039708455" sldId="292"/>
            <ac:picMk id="26" creationId="{2E5D0D7B-124B-B841-ABDB-FE91A7343366}"/>
          </ac:picMkLst>
        </pc:picChg>
        <pc:picChg chg="add del mod">
          <ac:chgData name="Upmeier zu Belzen, Julius Valten" userId="54a4f870-fe3b-4fea-82da-0e0772430cdc" providerId="ADAL" clId="{F756DA35-BA15-CA4C-8215-C958B2C2AA63}" dt="2020-06-28T08:15:03.518" v="3553" actId="478"/>
          <ac:picMkLst>
            <pc:docMk/>
            <pc:sldMk cId="4039708455" sldId="292"/>
            <ac:picMk id="27" creationId="{30B3239C-0422-8B41-BAB0-FCBC0B3BA7E5}"/>
          </ac:picMkLst>
        </pc:picChg>
        <pc:picChg chg="add del mod">
          <ac:chgData name="Upmeier zu Belzen, Julius Valten" userId="54a4f870-fe3b-4fea-82da-0e0772430cdc" providerId="ADAL" clId="{F756DA35-BA15-CA4C-8215-C958B2C2AA63}" dt="2020-06-28T08:17:53.961" v="3593" actId="478"/>
          <ac:picMkLst>
            <pc:docMk/>
            <pc:sldMk cId="4039708455" sldId="292"/>
            <ac:picMk id="29" creationId="{71328F56-35FD-1B4F-AEA9-F1DDBC26A664}"/>
          </ac:picMkLst>
        </pc:picChg>
        <pc:picChg chg="add del mod">
          <ac:chgData name="Upmeier zu Belzen, Julius Valten" userId="54a4f870-fe3b-4fea-82da-0e0772430cdc" providerId="ADAL" clId="{F756DA35-BA15-CA4C-8215-C958B2C2AA63}" dt="2020-06-28T08:17:55.807" v="3594" actId="478"/>
          <ac:picMkLst>
            <pc:docMk/>
            <pc:sldMk cId="4039708455" sldId="292"/>
            <ac:picMk id="31" creationId="{D08CD1F2-3868-2F43-B0C8-CEDE1690F0D4}"/>
          </ac:picMkLst>
        </pc:picChg>
        <pc:picChg chg="add del mod">
          <ac:chgData name="Upmeier zu Belzen, Julius Valten" userId="54a4f870-fe3b-4fea-82da-0e0772430cdc" providerId="ADAL" clId="{F756DA35-BA15-CA4C-8215-C958B2C2AA63}" dt="2020-06-28T08:18:19.660" v="3602" actId="478"/>
          <ac:picMkLst>
            <pc:docMk/>
            <pc:sldMk cId="4039708455" sldId="292"/>
            <ac:picMk id="32" creationId="{EB3382D2-BCCD-9749-BE47-D83E78A606F3}"/>
          </ac:picMkLst>
        </pc:picChg>
        <pc:picChg chg="add del mod">
          <ac:chgData name="Upmeier zu Belzen, Julius Valten" userId="54a4f870-fe3b-4fea-82da-0e0772430cdc" providerId="ADAL" clId="{F756DA35-BA15-CA4C-8215-C958B2C2AA63}" dt="2020-06-28T08:18:19.660" v="3602" actId="478"/>
          <ac:picMkLst>
            <pc:docMk/>
            <pc:sldMk cId="4039708455" sldId="292"/>
            <ac:picMk id="33" creationId="{38840CCE-363A-354D-AE1C-13CBC5FF9F1D}"/>
          </ac:picMkLst>
        </pc:picChg>
        <pc:picChg chg="add mod">
          <ac:chgData name="Upmeier zu Belzen, Julius Valten" userId="54a4f870-fe3b-4fea-82da-0e0772430cdc" providerId="ADAL" clId="{F756DA35-BA15-CA4C-8215-C958B2C2AA63}" dt="2020-06-28T08:24:32.651" v="3677" actId="1076"/>
          <ac:picMkLst>
            <pc:docMk/>
            <pc:sldMk cId="4039708455" sldId="292"/>
            <ac:picMk id="34" creationId="{8F0943AD-5F87-0C4A-BA96-A1EB1AF52AD0}"/>
          </ac:picMkLst>
        </pc:picChg>
        <pc:picChg chg="add mod">
          <ac:chgData name="Upmeier zu Belzen, Julius Valten" userId="54a4f870-fe3b-4fea-82da-0e0772430cdc" providerId="ADAL" clId="{F756DA35-BA15-CA4C-8215-C958B2C2AA63}" dt="2020-06-28T08:24:32.651" v="3677" actId="1076"/>
          <ac:picMkLst>
            <pc:docMk/>
            <pc:sldMk cId="4039708455" sldId="292"/>
            <ac:picMk id="35" creationId="{BF0C7D83-876B-364B-84BB-F136EF2C3800}"/>
          </ac:picMkLst>
        </pc:picChg>
        <pc:picChg chg="add mod">
          <ac:chgData name="Upmeier zu Belzen, Julius Valten" userId="54a4f870-fe3b-4fea-82da-0e0772430cdc" providerId="ADAL" clId="{F756DA35-BA15-CA4C-8215-C958B2C2AA63}" dt="2020-06-28T08:25:04.251" v="3700" actId="1076"/>
          <ac:picMkLst>
            <pc:docMk/>
            <pc:sldMk cId="4039708455" sldId="292"/>
            <ac:picMk id="38" creationId="{595D9C0B-B6D0-124E-B8DD-CF4CDB29D24A}"/>
          </ac:picMkLst>
        </pc:picChg>
      </pc:sldChg>
      <pc:sldChg chg="addSp delSp modSp delAnim modAnim modNotesTx">
        <pc:chgData name="Upmeier zu Belzen, Julius Valten" userId="54a4f870-fe3b-4fea-82da-0e0772430cdc" providerId="ADAL" clId="{F756DA35-BA15-CA4C-8215-C958B2C2AA63}" dt="2020-06-29T07:10:38.880" v="5598" actId="167"/>
        <pc:sldMkLst>
          <pc:docMk/>
          <pc:sldMk cId="983487302" sldId="293"/>
        </pc:sldMkLst>
        <pc:spChg chg="mod">
          <ac:chgData name="Upmeier zu Belzen, Julius Valten" userId="54a4f870-fe3b-4fea-82da-0e0772430cdc" providerId="ADAL" clId="{F756DA35-BA15-CA4C-8215-C958B2C2AA63}" dt="2020-06-28T08:07:47.273" v="3071" actId="20577"/>
          <ac:spMkLst>
            <pc:docMk/>
            <pc:sldMk cId="983487302" sldId="293"/>
            <ac:spMk id="2" creationId="{7A9756EC-6475-4412-8AC4-3F65121E0139}"/>
          </ac:spMkLst>
        </pc:spChg>
        <pc:spChg chg="mod">
          <ac:chgData name="Upmeier zu Belzen, Julius Valten" userId="54a4f870-fe3b-4fea-82da-0e0772430cdc" providerId="ADAL" clId="{F756DA35-BA15-CA4C-8215-C958B2C2AA63}" dt="2020-06-28T08:08:32.664" v="3082" actId="1076"/>
          <ac:spMkLst>
            <pc:docMk/>
            <pc:sldMk cId="983487302" sldId="293"/>
            <ac:spMk id="5" creationId="{703A41B4-A337-4849-AC28-8D723179BF0E}"/>
          </ac:spMkLst>
        </pc:spChg>
        <pc:spChg chg="add mod">
          <ac:chgData name="Upmeier zu Belzen, Julius Valten" userId="54a4f870-fe3b-4fea-82da-0e0772430cdc" providerId="ADAL" clId="{F756DA35-BA15-CA4C-8215-C958B2C2AA63}" dt="2020-06-28T08:06:35.319" v="3058" actId="164"/>
          <ac:spMkLst>
            <pc:docMk/>
            <pc:sldMk cId="983487302" sldId="293"/>
            <ac:spMk id="26" creationId="{8D7BDC35-6156-C341-9DDA-3F0D7B42E425}"/>
          </ac:spMkLst>
        </pc:spChg>
        <pc:spChg chg="add mod">
          <ac:chgData name="Upmeier zu Belzen, Julius Valten" userId="54a4f870-fe3b-4fea-82da-0e0772430cdc" providerId="ADAL" clId="{F756DA35-BA15-CA4C-8215-C958B2C2AA63}" dt="2020-06-28T08:06:35.319" v="3058" actId="164"/>
          <ac:spMkLst>
            <pc:docMk/>
            <pc:sldMk cId="983487302" sldId="293"/>
            <ac:spMk id="27" creationId="{FFE0365E-FB29-F546-BEA9-6DF9D487FE1F}"/>
          </ac:spMkLst>
        </pc:spChg>
        <pc:spChg chg="add mod">
          <ac:chgData name="Upmeier zu Belzen, Julius Valten" userId="54a4f870-fe3b-4fea-82da-0e0772430cdc" providerId="ADAL" clId="{F756DA35-BA15-CA4C-8215-C958B2C2AA63}" dt="2020-06-28T08:06:35.319" v="3058" actId="164"/>
          <ac:spMkLst>
            <pc:docMk/>
            <pc:sldMk cId="983487302" sldId="293"/>
            <ac:spMk id="28" creationId="{38BB7A66-CB43-8543-B646-586F274DF07A}"/>
          </ac:spMkLst>
        </pc:spChg>
        <pc:spChg chg="add mod">
          <ac:chgData name="Upmeier zu Belzen, Julius Valten" userId="54a4f870-fe3b-4fea-82da-0e0772430cdc" providerId="ADAL" clId="{F756DA35-BA15-CA4C-8215-C958B2C2AA63}" dt="2020-06-28T08:06:35.319" v="3058" actId="164"/>
          <ac:spMkLst>
            <pc:docMk/>
            <pc:sldMk cId="983487302" sldId="293"/>
            <ac:spMk id="29" creationId="{AD6651C8-8888-054E-88AD-0FB79215E729}"/>
          </ac:spMkLst>
        </pc:spChg>
        <pc:spChg chg="add del mod">
          <ac:chgData name="Upmeier zu Belzen, Julius Valten" userId="54a4f870-fe3b-4fea-82da-0e0772430cdc" providerId="ADAL" clId="{F756DA35-BA15-CA4C-8215-C958B2C2AA63}" dt="2020-06-28T08:07:23.067" v="3063" actId="478"/>
          <ac:spMkLst>
            <pc:docMk/>
            <pc:sldMk cId="983487302" sldId="293"/>
            <ac:spMk id="32" creationId="{00EC9F02-F573-D648-B2F4-9EA815572D1B}"/>
          </ac:spMkLst>
        </pc:spChg>
        <pc:spChg chg="add mod">
          <ac:chgData name="Upmeier zu Belzen, Julius Valten" userId="54a4f870-fe3b-4fea-82da-0e0772430cdc" providerId="ADAL" clId="{F756DA35-BA15-CA4C-8215-C958B2C2AA63}" dt="2020-06-28T08:12:03.389" v="3307" actId="164"/>
          <ac:spMkLst>
            <pc:docMk/>
            <pc:sldMk cId="983487302" sldId="293"/>
            <ac:spMk id="34" creationId="{8D87CC72-73E1-AD41-8FFD-1F44D96FEE59}"/>
          </ac:spMkLst>
        </pc:spChg>
        <pc:spChg chg="add del mod">
          <ac:chgData name="Upmeier zu Belzen, Julius Valten" userId="54a4f870-fe3b-4fea-82da-0e0772430cdc" providerId="ADAL" clId="{F756DA35-BA15-CA4C-8215-C958B2C2AA63}" dt="2020-06-28T08:08:59.616" v="3109" actId="478"/>
          <ac:spMkLst>
            <pc:docMk/>
            <pc:sldMk cId="983487302" sldId="293"/>
            <ac:spMk id="35" creationId="{7294BB61-567B-1442-B7B6-1737142D075F}"/>
          </ac:spMkLst>
        </pc:spChg>
        <pc:spChg chg="add mod">
          <ac:chgData name="Upmeier zu Belzen, Julius Valten" userId="54a4f870-fe3b-4fea-82da-0e0772430cdc" providerId="ADAL" clId="{F756DA35-BA15-CA4C-8215-C958B2C2AA63}" dt="2020-06-28T08:12:03.389" v="3307" actId="164"/>
          <ac:spMkLst>
            <pc:docMk/>
            <pc:sldMk cId="983487302" sldId="293"/>
            <ac:spMk id="36" creationId="{62B6901F-6BD6-DF48-B7AE-48F7081AADAC}"/>
          </ac:spMkLst>
        </pc:spChg>
        <pc:spChg chg="add mod">
          <ac:chgData name="Upmeier zu Belzen, Julius Valten" userId="54a4f870-fe3b-4fea-82da-0e0772430cdc" providerId="ADAL" clId="{F756DA35-BA15-CA4C-8215-C958B2C2AA63}" dt="2020-06-28T08:12:03.389" v="3307" actId="164"/>
          <ac:spMkLst>
            <pc:docMk/>
            <pc:sldMk cId="983487302" sldId="293"/>
            <ac:spMk id="37" creationId="{60C16E20-E681-6A4E-8CBC-A486CF048BDB}"/>
          </ac:spMkLst>
        </pc:spChg>
        <pc:spChg chg="add mod">
          <ac:chgData name="Upmeier zu Belzen, Julius Valten" userId="54a4f870-fe3b-4fea-82da-0e0772430cdc" providerId="ADAL" clId="{F756DA35-BA15-CA4C-8215-C958B2C2AA63}" dt="2020-06-28T08:12:03.389" v="3307" actId="164"/>
          <ac:spMkLst>
            <pc:docMk/>
            <pc:sldMk cId="983487302" sldId="293"/>
            <ac:spMk id="38" creationId="{D703BBFA-CCD4-E346-8329-4A2F0D5C816C}"/>
          </ac:spMkLst>
        </pc:spChg>
        <pc:spChg chg="add del mod">
          <ac:chgData name="Upmeier zu Belzen, Julius Valten" userId="54a4f870-fe3b-4fea-82da-0e0772430cdc" providerId="ADAL" clId="{F756DA35-BA15-CA4C-8215-C958B2C2AA63}" dt="2020-06-28T08:13:27.292" v="3526" actId="478"/>
          <ac:spMkLst>
            <pc:docMk/>
            <pc:sldMk cId="983487302" sldId="293"/>
            <ac:spMk id="40" creationId="{4888A8ED-3FA0-3946-81CB-20ABB1EE80FF}"/>
          </ac:spMkLst>
        </pc:spChg>
        <pc:spChg chg="add mod">
          <ac:chgData name="Upmeier zu Belzen, Julius Valten" userId="54a4f870-fe3b-4fea-82da-0e0772430cdc" providerId="ADAL" clId="{F756DA35-BA15-CA4C-8215-C958B2C2AA63}" dt="2020-06-28T08:20:20.809" v="3618" actId="164"/>
          <ac:spMkLst>
            <pc:docMk/>
            <pc:sldMk cId="983487302" sldId="293"/>
            <ac:spMk id="43" creationId="{8C80C991-6646-B148-8AA5-96C9A8D1FC5C}"/>
          </ac:spMkLst>
        </pc:spChg>
        <pc:spChg chg="add mod">
          <ac:chgData name="Upmeier zu Belzen, Julius Valten" userId="54a4f870-fe3b-4fea-82da-0e0772430cdc" providerId="ADAL" clId="{F756DA35-BA15-CA4C-8215-C958B2C2AA63}" dt="2020-06-28T08:19:30.133" v="3615" actId="1076"/>
          <ac:spMkLst>
            <pc:docMk/>
            <pc:sldMk cId="983487302" sldId="293"/>
            <ac:spMk id="44" creationId="{0FD2AA2C-90A3-DB49-95CD-80C581C0DF7A}"/>
          </ac:spMkLst>
        </pc:spChg>
        <pc:spChg chg="add del mod">
          <ac:chgData name="Upmeier zu Belzen, Julius Valten" userId="54a4f870-fe3b-4fea-82da-0e0772430cdc" providerId="ADAL" clId="{F756DA35-BA15-CA4C-8215-C958B2C2AA63}" dt="2020-06-28T08:16:58.540" v="3576" actId="478"/>
          <ac:spMkLst>
            <pc:docMk/>
            <pc:sldMk cId="983487302" sldId="293"/>
            <ac:spMk id="45" creationId="{1E4AF094-AF1A-484F-80A5-D7E2AD01C419}"/>
          </ac:spMkLst>
        </pc:spChg>
        <pc:spChg chg="add mod">
          <ac:chgData name="Upmeier zu Belzen, Julius Valten" userId="54a4f870-fe3b-4fea-82da-0e0772430cdc" providerId="ADAL" clId="{F756DA35-BA15-CA4C-8215-C958B2C2AA63}" dt="2020-06-28T08:20:46.598" v="3619" actId="164"/>
          <ac:spMkLst>
            <pc:docMk/>
            <pc:sldMk cId="983487302" sldId="293"/>
            <ac:spMk id="47" creationId="{4BB6E39E-4640-D842-B5E3-522CFC8D54CE}"/>
          </ac:spMkLst>
        </pc:spChg>
        <pc:spChg chg="add mod">
          <ac:chgData name="Upmeier zu Belzen, Julius Valten" userId="54a4f870-fe3b-4fea-82da-0e0772430cdc" providerId="ADAL" clId="{F756DA35-BA15-CA4C-8215-C958B2C2AA63}" dt="2020-06-28T08:20:46.598" v="3619" actId="164"/>
          <ac:spMkLst>
            <pc:docMk/>
            <pc:sldMk cId="983487302" sldId="293"/>
            <ac:spMk id="49" creationId="{F53484B1-1D8C-1341-B5A9-F438B564EEB2}"/>
          </ac:spMkLst>
        </pc:spChg>
        <pc:spChg chg="add mod">
          <ac:chgData name="Upmeier zu Belzen, Julius Valten" userId="54a4f870-fe3b-4fea-82da-0e0772430cdc" providerId="ADAL" clId="{F756DA35-BA15-CA4C-8215-C958B2C2AA63}" dt="2020-06-28T08:19:21.379" v="3614" actId="1076"/>
          <ac:spMkLst>
            <pc:docMk/>
            <pc:sldMk cId="983487302" sldId="293"/>
            <ac:spMk id="51" creationId="{05C6BD0E-3234-CA45-8986-A136FF3F582F}"/>
          </ac:spMkLst>
        </pc:spChg>
        <pc:spChg chg="add mod">
          <ac:chgData name="Upmeier zu Belzen, Julius Valten" userId="54a4f870-fe3b-4fea-82da-0e0772430cdc" providerId="ADAL" clId="{F756DA35-BA15-CA4C-8215-C958B2C2AA63}" dt="2020-06-28T08:20:46.598" v="3619" actId="164"/>
          <ac:spMkLst>
            <pc:docMk/>
            <pc:sldMk cId="983487302" sldId="293"/>
            <ac:spMk id="53" creationId="{4782575B-B33A-D740-9AD4-4DF725F4045D}"/>
          </ac:spMkLst>
        </pc:spChg>
        <pc:spChg chg="add del mod">
          <ac:chgData name="Upmeier zu Belzen, Julius Valten" userId="54a4f870-fe3b-4fea-82da-0e0772430cdc" providerId="ADAL" clId="{F756DA35-BA15-CA4C-8215-C958B2C2AA63}" dt="2020-06-28T08:27:41.076" v="3728" actId="478"/>
          <ac:spMkLst>
            <pc:docMk/>
            <pc:sldMk cId="983487302" sldId="293"/>
            <ac:spMk id="58" creationId="{123E798C-276C-9941-BE53-3D51A97B0AF6}"/>
          </ac:spMkLst>
        </pc:spChg>
        <pc:spChg chg="add mod">
          <ac:chgData name="Upmeier zu Belzen, Julius Valten" userId="54a4f870-fe3b-4fea-82da-0e0772430cdc" providerId="ADAL" clId="{F756DA35-BA15-CA4C-8215-C958B2C2AA63}" dt="2020-06-28T08:27:25.544" v="3723" actId="14100"/>
          <ac:spMkLst>
            <pc:docMk/>
            <pc:sldMk cId="983487302" sldId="293"/>
            <ac:spMk id="59" creationId="{9CC9E177-95BB-AF4D-B6DA-A9826D732DD4}"/>
          </ac:spMkLst>
        </pc:spChg>
        <pc:spChg chg="add mod">
          <ac:chgData name="Upmeier zu Belzen, Julius Valten" userId="54a4f870-fe3b-4fea-82da-0e0772430cdc" providerId="ADAL" clId="{F756DA35-BA15-CA4C-8215-C958B2C2AA63}" dt="2020-06-28T08:27:56.869" v="3732" actId="14100"/>
          <ac:spMkLst>
            <pc:docMk/>
            <pc:sldMk cId="983487302" sldId="293"/>
            <ac:spMk id="60" creationId="{0A909DD4-07CF-A14A-AA1E-5F4FC3E8A36F}"/>
          </ac:spMkLst>
        </pc:spChg>
        <pc:grpChg chg="add del mod">
          <ac:chgData name="Upmeier zu Belzen, Julius Valten" userId="54a4f870-fe3b-4fea-82da-0e0772430cdc" providerId="ADAL" clId="{F756DA35-BA15-CA4C-8215-C958B2C2AA63}" dt="2020-06-28T08:07:54.221" v="3073" actId="478"/>
          <ac:grpSpMkLst>
            <pc:docMk/>
            <pc:sldMk cId="983487302" sldId="293"/>
            <ac:grpSpMk id="30" creationId="{7D984C2C-59DB-8D4C-A329-D4F465F8FB63}"/>
          </ac:grpSpMkLst>
        </pc:grpChg>
        <pc:grpChg chg="add mod">
          <ac:chgData name="Upmeier zu Belzen, Julius Valten" userId="54a4f870-fe3b-4fea-82da-0e0772430cdc" providerId="ADAL" clId="{F756DA35-BA15-CA4C-8215-C958B2C2AA63}" dt="2020-06-28T08:12:07.519" v="3308" actId="1076"/>
          <ac:grpSpMkLst>
            <pc:docMk/>
            <pc:sldMk cId="983487302" sldId="293"/>
            <ac:grpSpMk id="39" creationId="{8FB88CCE-9631-C342-9E05-4F5821B6DE95}"/>
          </ac:grpSpMkLst>
        </pc:grpChg>
        <pc:grpChg chg="add mod">
          <ac:chgData name="Upmeier zu Belzen, Julius Valten" userId="54a4f870-fe3b-4fea-82da-0e0772430cdc" providerId="ADAL" clId="{F756DA35-BA15-CA4C-8215-C958B2C2AA63}" dt="2020-06-28T08:20:20.809" v="3618" actId="164"/>
          <ac:grpSpMkLst>
            <pc:docMk/>
            <pc:sldMk cId="983487302" sldId="293"/>
            <ac:grpSpMk id="56" creationId="{1132508F-72F4-104D-9DB9-7F10D2E47376}"/>
          </ac:grpSpMkLst>
        </pc:grpChg>
        <pc:grpChg chg="add mod">
          <ac:chgData name="Upmeier zu Belzen, Julius Valten" userId="54a4f870-fe3b-4fea-82da-0e0772430cdc" providerId="ADAL" clId="{F756DA35-BA15-CA4C-8215-C958B2C2AA63}" dt="2020-06-28T08:20:46.598" v="3619" actId="164"/>
          <ac:grpSpMkLst>
            <pc:docMk/>
            <pc:sldMk cId="983487302" sldId="293"/>
            <ac:grpSpMk id="57" creationId="{9A114745-1145-CE42-849D-4BFC37BAA07A}"/>
          </ac:grpSpMkLst>
        </pc:grpChg>
        <pc:picChg chg="del mod modCrop">
          <ac:chgData name="Upmeier zu Belzen, Julius Valten" userId="54a4f870-fe3b-4fea-82da-0e0772430cdc" providerId="ADAL" clId="{F756DA35-BA15-CA4C-8215-C958B2C2AA63}" dt="2020-06-28T08:07:19.775" v="3062" actId="478"/>
          <ac:picMkLst>
            <pc:docMk/>
            <pc:sldMk cId="983487302" sldId="293"/>
            <ac:picMk id="4" creationId="{47C93FB9-5653-4907-A090-BB564A600A26}"/>
          </ac:picMkLst>
        </pc:picChg>
        <pc:picChg chg="mod">
          <ac:chgData name="Upmeier zu Belzen, Julius Valten" userId="54a4f870-fe3b-4fea-82da-0e0772430cdc" providerId="ADAL" clId="{F756DA35-BA15-CA4C-8215-C958B2C2AA63}" dt="2020-06-28T08:12:10.220" v="3309" actId="1076"/>
          <ac:picMkLst>
            <pc:docMk/>
            <pc:sldMk cId="983487302" sldId="293"/>
            <ac:picMk id="6" creationId="{AEB36F20-FFC0-4F41-BF7C-4273ECA52450}"/>
          </ac:picMkLst>
        </pc:picChg>
        <pc:picChg chg="add mod">
          <ac:chgData name="Upmeier zu Belzen, Julius Valten" userId="54a4f870-fe3b-4fea-82da-0e0772430cdc" providerId="ADAL" clId="{F756DA35-BA15-CA4C-8215-C958B2C2AA63}" dt="2020-06-29T07:10:38.880" v="5598" actId="167"/>
          <ac:picMkLst>
            <pc:docMk/>
            <pc:sldMk cId="983487302" sldId="293"/>
            <ac:picMk id="33" creationId="{104A08F8-A294-F749-9F17-ACFF419AE0FB}"/>
          </ac:picMkLst>
        </pc:picChg>
        <pc:picChg chg="add mod">
          <ac:chgData name="Upmeier zu Belzen, Julius Valten" userId="54a4f870-fe3b-4fea-82da-0e0772430cdc" providerId="ADAL" clId="{F756DA35-BA15-CA4C-8215-C958B2C2AA63}" dt="2020-06-28T08:16:43.696" v="3573" actId="1076"/>
          <ac:picMkLst>
            <pc:docMk/>
            <pc:sldMk cId="983487302" sldId="293"/>
            <ac:picMk id="41" creationId="{5BB5E687-B485-E748-8953-4FFC7D5B5D66}"/>
          </ac:picMkLst>
        </pc:picChg>
        <pc:picChg chg="add mod">
          <ac:chgData name="Upmeier zu Belzen, Julius Valten" userId="54a4f870-fe3b-4fea-82da-0e0772430cdc" providerId="ADAL" clId="{F756DA35-BA15-CA4C-8215-C958B2C2AA63}" dt="2020-06-28T08:20:20.809" v="3618" actId="164"/>
          <ac:picMkLst>
            <pc:docMk/>
            <pc:sldMk cId="983487302" sldId="293"/>
            <ac:picMk id="42" creationId="{112AD843-4FDA-224F-B15C-DC3703BC54B3}"/>
          </ac:picMkLst>
        </pc:picChg>
        <pc:picChg chg="add mod">
          <ac:chgData name="Upmeier zu Belzen, Julius Valten" userId="54a4f870-fe3b-4fea-82da-0e0772430cdc" providerId="ADAL" clId="{F756DA35-BA15-CA4C-8215-C958B2C2AA63}" dt="2020-06-28T08:20:46.598" v="3619" actId="164"/>
          <ac:picMkLst>
            <pc:docMk/>
            <pc:sldMk cId="983487302" sldId="293"/>
            <ac:picMk id="46" creationId="{339318DE-F3E5-5D4B-9C8C-969025291998}"/>
          </ac:picMkLst>
        </pc:picChg>
        <pc:picChg chg="add mod">
          <ac:chgData name="Upmeier zu Belzen, Julius Valten" userId="54a4f870-fe3b-4fea-82da-0e0772430cdc" providerId="ADAL" clId="{F756DA35-BA15-CA4C-8215-C958B2C2AA63}" dt="2020-06-28T08:20:46.598" v="3619" actId="164"/>
          <ac:picMkLst>
            <pc:docMk/>
            <pc:sldMk cId="983487302" sldId="293"/>
            <ac:picMk id="48" creationId="{6519CD53-96EA-964C-BF73-16E9071F39A1}"/>
          </ac:picMkLst>
        </pc:picChg>
        <pc:picChg chg="add del mod">
          <ac:chgData name="Upmeier zu Belzen, Julius Valten" userId="54a4f870-fe3b-4fea-82da-0e0772430cdc" providerId="ADAL" clId="{F756DA35-BA15-CA4C-8215-C958B2C2AA63}" dt="2020-06-28T08:18:29.627" v="3605" actId="478"/>
          <ac:picMkLst>
            <pc:docMk/>
            <pc:sldMk cId="983487302" sldId="293"/>
            <ac:picMk id="50" creationId="{054D2C48-FD10-C341-AB60-0D60D9187DD6}"/>
          </ac:picMkLst>
        </pc:picChg>
        <pc:picChg chg="add del mod">
          <ac:chgData name="Upmeier zu Belzen, Julius Valten" userId="54a4f870-fe3b-4fea-82da-0e0772430cdc" providerId="ADAL" clId="{F756DA35-BA15-CA4C-8215-C958B2C2AA63}" dt="2020-06-28T08:18:29.627" v="3605" actId="478"/>
          <ac:picMkLst>
            <pc:docMk/>
            <pc:sldMk cId="983487302" sldId="293"/>
            <ac:picMk id="52" creationId="{CC68D207-6F05-AF4B-B5AD-D242C83587E1}"/>
          </ac:picMkLst>
        </pc:picChg>
        <pc:picChg chg="add mod">
          <ac:chgData name="Upmeier zu Belzen, Julius Valten" userId="54a4f870-fe3b-4fea-82da-0e0772430cdc" providerId="ADAL" clId="{F756DA35-BA15-CA4C-8215-C958B2C2AA63}" dt="2020-06-28T08:20:46.598" v="3619" actId="164"/>
          <ac:picMkLst>
            <pc:docMk/>
            <pc:sldMk cId="983487302" sldId="293"/>
            <ac:picMk id="54" creationId="{71C4143F-D2D6-CB4E-9DC6-B34E5D5BF190}"/>
          </ac:picMkLst>
        </pc:picChg>
        <pc:picChg chg="add mod">
          <ac:chgData name="Upmeier zu Belzen, Julius Valten" userId="54a4f870-fe3b-4fea-82da-0e0772430cdc" providerId="ADAL" clId="{F756DA35-BA15-CA4C-8215-C958B2C2AA63}" dt="2020-06-28T08:20:46.598" v="3619" actId="164"/>
          <ac:picMkLst>
            <pc:docMk/>
            <pc:sldMk cId="983487302" sldId="293"/>
            <ac:picMk id="55" creationId="{07093DD0-2A58-F64D-B62C-57B0974E17EA}"/>
          </ac:picMkLst>
        </pc:picChg>
      </pc:sldChg>
      <pc:sldChg chg="addSp delSp modSp add modNotesTx">
        <pc:chgData name="Upmeier zu Belzen, Julius Valten" userId="54a4f870-fe3b-4fea-82da-0e0772430cdc" providerId="ADAL" clId="{F756DA35-BA15-CA4C-8215-C958B2C2AA63}" dt="2020-06-28T08:52:52.139" v="4950" actId="20577"/>
        <pc:sldMkLst>
          <pc:docMk/>
          <pc:sldMk cId="345928547" sldId="295"/>
        </pc:sldMkLst>
        <pc:spChg chg="mod">
          <ac:chgData name="Upmeier zu Belzen, Julius Valten" userId="54a4f870-fe3b-4fea-82da-0e0772430cdc" providerId="ADAL" clId="{F756DA35-BA15-CA4C-8215-C958B2C2AA63}" dt="2020-06-28T08:49:59.132" v="4841" actId="1076"/>
          <ac:spMkLst>
            <pc:docMk/>
            <pc:sldMk cId="345928547" sldId="295"/>
            <ac:spMk id="2" creationId="{99352BDE-8FA1-9A43-BD22-55C3A84D8A98}"/>
          </ac:spMkLst>
        </pc:spChg>
        <pc:spChg chg="mod topLvl">
          <ac:chgData name="Upmeier zu Belzen, Julius Valten" userId="54a4f870-fe3b-4fea-82da-0e0772430cdc" providerId="ADAL" clId="{F756DA35-BA15-CA4C-8215-C958B2C2AA63}" dt="2020-06-28T08:49:49.335" v="4840" actId="1076"/>
          <ac:spMkLst>
            <pc:docMk/>
            <pc:sldMk cId="345928547" sldId="295"/>
            <ac:spMk id="22" creationId="{9B9CF268-9F0E-4A40-ACD9-8113C5FDB714}"/>
          </ac:spMkLst>
        </pc:spChg>
        <pc:spChg chg="mod topLvl">
          <ac:chgData name="Upmeier zu Belzen, Julius Valten" userId="54a4f870-fe3b-4fea-82da-0e0772430cdc" providerId="ADAL" clId="{F756DA35-BA15-CA4C-8215-C958B2C2AA63}" dt="2020-06-28T08:49:49.335" v="4840" actId="1076"/>
          <ac:spMkLst>
            <pc:docMk/>
            <pc:sldMk cId="345928547" sldId="295"/>
            <ac:spMk id="23" creationId="{25368EE8-312D-8F49-A462-E59A38AEDA1E}"/>
          </ac:spMkLst>
        </pc:spChg>
        <pc:spChg chg="mod topLvl">
          <ac:chgData name="Upmeier zu Belzen, Julius Valten" userId="54a4f870-fe3b-4fea-82da-0e0772430cdc" providerId="ADAL" clId="{F756DA35-BA15-CA4C-8215-C958B2C2AA63}" dt="2020-06-28T08:49:49.335" v="4840" actId="1076"/>
          <ac:spMkLst>
            <pc:docMk/>
            <pc:sldMk cId="345928547" sldId="295"/>
            <ac:spMk id="24" creationId="{32D89BA7-4D97-6D48-B5F5-FB84EE7E8D99}"/>
          </ac:spMkLst>
        </pc:spChg>
        <pc:spChg chg="mod topLvl">
          <ac:chgData name="Upmeier zu Belzen, Julius Valten" userId="54a4f870-fe3b-4fea-82da-0e0772430cdc" providerId="ADAL" clId="{F756DA35-BA15-CA4C-8215-C958B2C2AA63}" dt="2020-06-28T08:49:49.335" v="4840" actId="1076"/>
          <ac:spMkLst>
            <pc:docMk/>
            <pc:sldMk cId="345928547" sldId="295"/>
            <ac:spMk id="25" creationId="{C7CDEAE2-FAD6-4B48-9CF8-A4F51438E2D9}"/>
          </ac:spMkLst>
        </pc:spChg>
        <pc:spChg chg="mod topLvl">
          <ac:chgData name="Upmeier zu Belzen, Julius Valten" userId="54a4f870-fe3b-4fea-82da-0e0772430cdc" providerId="ADAL" clId="{F756DA35-BA15-CA4C-8215-C958B2C2AA63}" dt="2020-06-28T08:49:49.335" v="4840" actId="1076"/>
          <ac:spMkLst>
            <pc:docMk/>
            <pc:sldMk cId="345928547" sldId="295"/>
            <ac:spMk id="26" creationId="{F1D7F9D2-C407-D240-B432-D352503B1602}"/>
          </ac:spMkLst>
        </pc:spChg>
        <pc:spChg chg="mod topLvl">
          <ac:chgData name="Upmeier zu Belzen, Julius Valten" userId="54a4f870-fe3b-4fea-82da-0e0772430cdc" providerId="ADAL" clId="{F756DA35-BA15-CA4C-8215-C958B2C2AA63}" dt="2020-06-28T08:49:49.335" v="4840" actId="1076"/>
          <ac:spMkLst>
            <pc:docMk/>
            <pc:sldMk cId="345928547" sldId="295"/>
            <ac:spMk id="27" creationId="{58D668B9-9DFE-C143-B8C8-3FB9539D5440}"/>
          </ac:spMkLst>
        </pc:spChg>
        <pc:spChg chg="mod topLvl">
          <ac:chgData name="Upmeier zu Belzen, Julius Valten" userId="54a4f870-fe3b-4fea-82da-0e0772430cdc" providerId="ADAL" clId="{F756DA35-BA15-CA4C-8215-C958B2C2AA63}" dt="2020-06-28T08:49:49.335" v="4840" actId="1076"/>
          <ac:spMkLst>
            <pc:docMk/>
            <pc:sldMk cId="345928547" sldId="295"/>
            <ac:spMk id="28" creationId="{0414FB41-752D-B04C-8781-871BDA594276}"/>
          </ac:spMkLst>
        </pc:spChg>
        <pc:spChg chg="mod topLvl">
          <ac:chgData name="Upmeier zu Belzen, Julius Valten" userId="54a4f870-fe3b-4fea-82da-0e0772430cdc" providerId="ADAL" clId="{F756DA35-BA15-CA4C-8215-C958B2C2AA63}" dt="2020-06-28T08:49:49.335" v="4840" actId="1076"/>
          <ac:spMkLst>
            <pc:docMk/>
            <pc:sldMk cId="345928547" sldId="295"/>
            <ac:spMk id="29" creationId="{AF173051-4121-2D4E-BBFC-A9043B16A579}"/>
          </ac:spMkLst>
        </pc:spChg>
        <pc:spChg chg="add mod">
          <ac:chgData name="Upmeier zu Belzen, Julius Valten" userId="54a4f870-fe3b-4fea-82da-0e0772430cdc" providerId="ADAL" clId="{F756DA35-BA15-CA4C-8215-C958B2C2AA63}" dt="2020-06-28T08:52:52.139" v="4950" actId="20577"/>
          <ac:spMkLst>
            <pc:docMk/>
            <pc:sldMk cId="345928547" sldId="295"/>
            <ac:spMk id="30" creationId="{CDB80B88-87E7-2D40-A0F9-6E9F59D28C09}"/>
          </ac:spMkLst>
        </pc:spChg>
        <pc:grpChg chg="add del mod">
          <ac:chgData name="Upmeier zu Belzen, Julius Valten" userId="54a4f870-fe3b-4fea-82da-0e0772430cdc" providerId="ADAL" clId="{F756DA35-BA15-CA4C-8215-C958B2C2AA63}" dt="2020-06-28T08:48:26.049" v="4823" actId="165"/>
          <ac:grpSpMkLst>
            <pc:docMk/>
            <pc:sldMk cId="345928547" sldId="295"/>
            <ac:grpSpMk id="3" creationId="{4763C8C9-D62D-9C40-B7AF-01B1E30C37B3}"/>
          </ac:grpSpMkLst>
        </pc:grpChg>
        <pc:grpChg chg="add del mod">
          <ac:chgData name="Upmeier zu Belzen, Julius Valten" userId="54a4f870-fe3b-4fea-82da-0e0772430cdc" providerId="ADAL" clId="{F756DA35-BA15-CA4C-8215-C958B2C2AA63}" dt="2020-06-28T08:48:26.049" v="4823" actId="165"/>
          <ac:grpSpMkLst>
            <pc:docMk/>
            <pc:sldMk cId="345928547" sldId="295"/>
            <ac:grpSpMk id="5" creationId="{01C77718-3208-6C48-8A8B-A3B548D74D08}"/>
          </ac:grpSpMkLst>
        </pc:grpChg>
        <pc:grpChg chg="del">
          <ac:chgData name="Upmeier zu Belzen, Julius Valten" userId="54a4f870-fe3b-4fea-82da-0e0772430cdc" providerId="ADAL" clId="{F756DA35-BA15-CA4C-8215-C958B2C2AA63}" dt="2020-06-28T08:46:51.977" v="4809" actId="165"/>
          <ac:grpSpMkLst>
            <pc:docMk/>
            <pc:sldMk cId="345928547" sldId="295"/>
            <ac:grpSpMk id="6" creationId="{6D404BEF-004B-404F-9391-6D8FDED7C3F9}"/>
          </ac:grpSpMkLst>
        </pc:grpChg>
        <pc:grpChg chg="add del mod">
          <ac:chgData name="Upmeier zu Belzen, Julius Valten" userId="54a4f870-fe3b-4fea-82da-0e0772430cdc" providerId="ADAL" clId="{F756DA35-BA15-CA4C-8215-C958B2C2AA63}" dt="2020-06-28T08:48:26.049" v="4823" actId="165"/>
          <ac:grpSpMkLst>
            <pc:docMk/>
            <pc:sldMk cId="345928547" sldId="295"/>
            <ac:grpSpMk id="7" creationId="{ECC1C716-8777-9A42-9F85-BCB72C273F9C}"/>
          </ac:grpSpMkLst>
        </pc:grpChg>
        <pc:grpChg chg="add del mod">
          <ac:chgData name="Upmeier zu Belzen, Julius Valten" userId="54a4f870-fe3b-4fea-82da-0e0772430cdc" providerId="ADAL" clId="{F756DA35-BA15-CA4C-8215-C958B2C2AA63}" dt="2020-06-28T08:48:26.049" v="4823" actId="165"/>
          <ac:grpSpMkLst>
            <pc:docMk/>
            <pc:sldMk cId="345928547" sldId="295"/>
            <ac:grpSpMk id="8" creationId="{CC43E03A-80E8-8B47-A19D-F4E11933ADFE}"/>
          </ac:grpSpMkLst>
        </pc:grpChg>
        <pc:grpChg chg="add del mod">
          <ac:chgData name="Upmeier zu Belzen, Julius Valten" userId="54a4f870-fe3b-4fea-82da-0e0772430cdc" providerId="ADAL" clId="{F756DA35-BA15-CA4C-8215-C958B2C2AA63}" dt="2020-06-28T08:48:26.049" v="4823" actId="165"/>
          <ac:grpSpMkLst>
            <pc:docMk/>
            <pc:sldMk cId="345928547" sldId="295"/>
            <ac:grpSpMk id="9" creationId="{B02290E6-75DE-B945-A3C2-219CDD8685AF}"/>
          </ac:grpSpMkLst>
        </pc:grpChg>
        <pc:grpChg chg="add del mod">
          <ac:chgData name="Upmeier zu Belzen, Julius Valten" userId="54a4f870-fe3b-4fea-82da-0e0772430cdc" providerId="ADAL" clId="{F756DA35-BA15-CA4C-8215-C958B2C2AA63}" dt="2020-06-28T08:48:26.049" v="4823" actId="165"/>
          <ac:grpSpMkLst>
            <pc:docMk/>
            <pc:sldMk cId="345928547" sldId="295"/>
            <ac:grpSpMk id="10" creationId="{1E948C28-9EE1-B845-8577-0EEDD1EBAE72}"/>
          </ac:grpSpMkLst>
        </pc:grpChg>
        <pc:grpChg chg="add del mod">
          <ac:chgData name="Upmeier zu Belzen, Julius Valten" userId="54a4f870-fe3b-4fea-82da-0e0772430cdc" providerId="ADAL" clId="{F756DA35-BA15-CA4C-8215-C958B2C2AA63}" dt="2020-06-28T08:48:26.049" v="4823" actId="165"/>
          <ac:grpSpMkLst>
            <pc:docMk/>
            <pc:sldMk cId="345928547" sldId="295"/>
            <ac:grpSpMk id="11" creationId="{B40DA387-4AA5-6A47-9A52-01BA93772E33}"/>
          </ac:grpSpMkLst>
        </pc:grpChg>
        <pc:grpChg chg="add mod">
          <ac:chgData name="Upmeier zu Belzen, Julius Valten" userId="54a4f870-fe3b-4fea-82da-0e0772430cdc" providerId="ADAL" clId="{F756DA35-BA15-CA4C-8215-C958B2C2AA63}" dt="2020-06-28T08:47:55.582" v="4820" actId="164"/>
          <ac:grpSpMkLst>
            <pc:docMk/>
            <pc:sldMk cId="345928547" sldId="295"/>
            <ac:grpSpMk id="12" creationId="{E0352B78-31C9-264F-90A9-8AA5A09B92E1}"/>
          </ac:grpSpMkLst>
        </pc:grpChg>
        <pc:grpChg chg="add del mod">
          <ac:chgData name="Upmeier zu Belzen, Julius Valten" userId="54a4f870-fe3b-4fea-82da-0e0772430cdc" providerId="ADAL" clId="{F756DA35-BA15-CA4C-8215-C958B2C2AA63}" dt="2020-06-28T08:48:26.049" v="4823" actId="165"/>
          <ac:grpSpMkLst>
            <pc:docMk/>
            <pc:sldMk cId="345928547" sldId="295"/>
            <ac:grpSpMk id="13" creationId="{A981159A-95A3-5744-B966-BBC4A7ED0D03}"/>
          </ac:grpSpMkLst>
        </pc:grpChg>
        <pc:picChg chg="mod topLvl">
          <ac:chgData name="Upmeier zu Belzen, Julius Valten" userId="54a4f870-fe3b-4fea-82da-0e0772430cdc" providerId="ADAL" clId="{F756DA35-BA15-CA4C-8215-C958B2C2AA63}" dt="2020-06-28T08:49:49.335" v="4840" actId="1076"/>
          <ac:picMkLst>
            <pc:docMk/>
            <pc:sldMk cId="345928547" sldId="295"/>
            <ac:picMk id="14" creationId="{5558CAFB-EBD4-D643-BF66-C0310A3D1AFE}"/>
          </ac:picMkLst>
        </pc:picChg>
        <pc:picChg chg="mod topLvl">
          <ac:chgData name="Upmeier zu Belzen, Julius Valten" userId="54a4f870-fe3b-4fea-82da-0e0772430cdc" providerId="ADAL" clId="{F756DA35-BA15-CA4C-8215-C958B2C2AA63}" dt="2020-06-28T08:49:49.335" v="4840" actId="1076"/>
          <ac:picMkLst>
            <pc:docMk/>
            <pc:sldMk cId="345928547" sldId="295"/>
            <ac:picMk id="15" creationId="{3286F968-717C-E745-9485-437FA72FCB85}"/>
          </ac:picMkLst>
        </pc:picChg>
        <pc:picChg chg="mod topLvl">
          <ac:chgData name="Upmeier zu Belzen, Julius Valten" userId="54a4f870-fe3b-4fea-82da-0e0772430cdc" providerId="ADAL" clId="{F756DA35-BA15-CA4C-8215-C958B2C2AA63}" dt="2020-06-28T08:49:49.335" v="4840" actId="1076"/>
          <ac:picMkLst>
            <pc:docMk/>
            <pc:sldMk cId="345928547" sldId="295"/>
            <ac:picMk id="16" creationId="{64A8B9E5-89C5-234E-A9A6-9800DEC22B8B}"/>
          </ac:picMkLst>
        </pc:picChg>
        <pc:picChg chg="mod topLvl">
          <ac:chgData name="Upmeier zu Belzen, Julius Valten" userId="54a4f870-fe3b-4fea-82da-0e0772430cdc" providerId="ADAL" clId="{F756DA35-BA15-CA4C-8215-C958B2C2AA63}" dt="2020-06-28T08:49:49.335" v="4840" actId="1076"/>
          <ac:picMkLst>
            <pc:docMk/>
            <pc:sldMk cId="345928547" sldId="295"/>
            <ac:picMk id="17" creationId="{88233AC5-2A47-2D49-B090-554F76DCA1F0}"/>
          </ac:picMkLst>
        </pc:picChg>
        <pc:picChg chg="mod topLvl">
          <ac:chgData name="Upmeier zu Belzen, Julius Valten" userId="54a4f870-fe3b-4fea-82da-0e0772430cdc" providerId="ADAL" clId="{F756DA35-BA15-CA4C-8215-C958B2C2AA63}" dt="2020-06-28T08:49:49.335" v="4840" actId="1076"/>
          <ac:picMkLst>
            <pc:docMk/>
            <pc:sldMk cId="345928547" sldId="295"/>
            <ac:picMk id="18" creationId="{437FC461-6A87-2541-8F09-5E03B0742951}"/>
          </ac:picMkLst>
        </pc:picChg>
        <pc:picChg chg="mod topLvl">
          <ac:chgData name="Upmeier zu Belzen, Julius Valten" userId="54a4f870-fe3b-4fea-82da-0e0772430cdc" providerId="ADAL" clId="{F756DA35-BA15-CA4C-8215-C958B2C2AA63}" dt="2020-06-28T08:49:49.335" v="4840" actId="1076"/>
          <ac:picMkLst>
            <pc:docMk/>
            <pc:sldMk cId="345928547" sldId="295"/>
            <ac:picMk id="19" creationId="{88C1F3F7-C765-2645-BCAB-60F5470DD16D}"/>
          </ac:picMkLst>
        </pc:picChg>
        <pc:picChg chg="mod topLvl">
          <ac:chgData name="Upmeier zu Belzen, Julius Valten" userId="54a4f870-fe3b-4fea-82da-0e0772430cdc" providerId="ADAL" clId="{F756DA35-BA15-CA4C-8215-C958B2C2AA63}" dt="2020-06-28T08:49:49.335" v="4840" actId="1076"/>
          <ac:picMkLst>
            <pc:docMk/>
            <pc:sldMk cId="345928547" sldId="295"/>
            <ac:picMk id="20" creationId="{B77179D2-C6C5-7C4D-A7FB-9A4D9C430DA2}"/>
          </ac:picMkLst>
        </pc:picChg>
        <pc:picChg chg="mod topLvl">
          <ac:chgData name="Upmeier zu Belzen, Julius Valten" userId="54a4f870-fe3b-4fea-82da-0e0772430cdc" providerId="ADAL" clId="{F756DA35-BA15-CA4C-8215-C958B2C2AA63}" dt="2020-06-28T08:49:49.335" v="4840" actId="1076"/>
          <ac:picMkLst>
            <pc:docMk/>
            <pc:sldMk cId="345928547" sldId="295"/>
            <ac:picMk id="21" creationId="{6AE16A29-E891-4C47-A62A-F65077D427D9}"/>
          </ac:picMkLst>
        </pc:picChg>
      </pc:sldChg>
      <pc:sldChg chg="modSp addCm">
        <pc:chgData name="Upmeier zu Belzen, Julius Valten" userId="54a4f870-fe3b-4fea-82da-0e0772430cdc" providerId="ADAL" clId="{F756DA35-BA15-CA4C-8215-C958B2C2AA63}" dt="2020-06-29T07:04:37.948" v="5596" actId="1589"/>
        <pc:sldMkLst>
          <pc:docMk/>
          <pc:sldMk cId="3077562543" sldId="295"/>
        </pc:sldMkLst>
        <pc:spChg chg="mod">
          <ac:chgData name="Upmeier zu Belzen, Julius Valten" userId="54a4f870-fe3b-4fea-82da-0e0772430cdc" providerId="ADAL" clId="{F756DA35-BA15-CA4C-8215-C958B2C2AA63}" dt="2020-06-28T16:32:18.191" v="5449" actId="20577"/>
          <ac:spMkLst>
            <pc:docMk/>
            <pc:sldMk cId="3077562543" sldId="295"/>
            <ac:spMk id="2" creationId="{37245175-EA11-4FFF-8CD9-484952241071}"/>
          </ac:spMkLst>
        </pc:spChg>
      </pc:sldChg>
      <pc:sldChg chg="addSp delSp modSp addCm modCm">
        <pc:chgData name="Upmeier zu Belzen, Julius Valten" userId="54a4f870-fe3b-4fea-82da-0e0772430cdc" providerId="ADAL" clId="{F756DA35-BA15-CA4C-8215-C958B2C2AA63}" dt="2020-06-28T16:31:26.793" v="5393"/>
        <pc:sldMkLst>
          <pc:docMk/>
          <pc:sldMk cId="4015100403" sldId="296"/>
        </pc:sldMkLst>
        <pc:spChg chg="add del mod">
          <ac:chgData name="Upmeier zu Belzen, Julius Valten" userId="54a4f870-fe3b-4fea-82da-0e0772430cdc" providerId="ADAL" clId="{F756DA35-BA15-CA4C-8215-C958B2C2AA63}" dt="2020-06-28T16:30:46.038" v="5390" actId="478"/>
          <ac:spMkLst>
            <pc:docMk/>
            <pc:sldMk cId="4015100403" sldId="296"/>
            <ac:spMk id="3" creationId="{20C46444-668E-284D-ABD4-E771205A5E3F}"/>
          </ac:spMkLst>
        </pc:spChg>
      </pc:sldChg>
      <pc:sldChg chg="modSp">
        <pc:chgData name="Upmeier zu Belzen, Julius Valten" userId="54a4f870-fe3b-4fea-82da-0e0772430cdc" providerId="ADAL" clId="{F756DA35-BA15-CA4C-8215-C958B2C2AA63}" dt="2020-06-28T09:17:31.085" v="4960" actId="1076"/>
        <pc:sldMkLst>
          <pc:docMk/>
          <pc:sldMk cId="2333454279" sldId="297"/>
        </pc:sldMkLst>
        <pc:picChg chg="mod">
          <ac:chgData name="Upmeier zu Belzen, Julius Valten" userId="54a4f870-fe3b-4fea-82da-0e0772430cdc" providerId="ADAL" clId="{F756DA35-BA15-CA4C-8215-C958B2C2AA63}" dt="2020-06-28T09:17:31.085" v="4960" actId="1076"/>
          <ac:picMkLst>
            <pc:docMk/>
            <pc:sldMk cId="2333454279" sldId="297"/>
            <ac:picMk id="6" creationId="{07F32543-1608-446C-A409-C90D08C1CBC4}"/>
          </ac:picMkLst>
        </pc:picChg>
      </pc:sldChg>
    </pc:docChg>
  </pc:docChgLst>
  <pc:docChgLst>
    <pc:chgData name="Guest User" userId="S::urn:spo:anon#aec263840daf13ee7444bba499932f83e7f90fd398f0bdd41cae581bd680349c::" providerId="AD" clId="Web-{4CDBF837-D6BF-7AAA-D918-7AFF715FD23D}"/>
    <pc:docChg chg="delSld modSection">
      <pc:chgData name="Guest User" userId="S::urn:spo:anon#aec263840daf13ee7444bba499932f83e7f90fd398f0bdd41cae581bd680349c::" providerId="AD" clId="Web-{4CDBF837-D6BF-7AAA-D918-7AFF715FD23D}" dt="2020-06-29T07:37:55.213" v="0"/>
      <pc:docMkLst>
        <pc:docMk/>
      </pc:docMkLst>
      <pc:sldChg chg="del">
        <pc:chgData name="Guest User" userId="S::urn:spo:anon#aec263840daf13ee7444bba499932f83e7f90fd398f0bdd41cae581bd680349c::" providerId="AD" clId="Web-{4CDBF837-D6BF-7AAA-D918-7AFF715FD23D}" dt="2020-06-29T07:37:55.213" v="0"/>
        <pc:sldMkLst>
          <pc:docMk/>
          <pc:sldMk cId="4015100403" sldId="296"/>
        </pc:sldMkLst>
      </pc:sldChg>
    </pc:docChg>
  </pc:docChgLst>
  <pc:docChgLst>
    <pc:chgData name="Usuário Convidado" userId="S::urn:spo:anon#aec263840daf13ee7444bba499932f83e7f90fd398f0bdd41cae581bd680349c::" providerId="AD" clId="Web-{0D2B4814-6FF1-C5AF-09E1-44093DFDE6EF}"/>
    <pc:docChg chg="modSld">
      <pc:chgData name="Usuário Convidado" userId="S::urn:spo:anon#aec263840daf13ee7444bba499932f83e7f90fd398f0bdd41cae581bd680349c::" providerId="AD" clId="Web-{0D2B4814-6FF1-C5AF-09E1-44093DFDE6EF}" dt="2020-06-28T19:43:41.696" v="158"/>
      <pc:docMkLst>
        <pc:docMk/>
      </pc:docMkLst>
      <pc:sldChg chg="addSp delSp modSp addAnim modAnim addCm modCm">
        <pc:chgData name="Usuário Convidado" userId="S::urn:spo:anon#aec263840daf13ee7444bba499932f83e7f90fd398f0bdd41cae581bd680349c::" providerId="AD" clId="Web-{0D2B4814-6FF1-C5AF-09E1-44093DFDE6EF}" dt="2020-06-28T19:43:41.696" v="158"/>
        <pc:sldMkLst>
          <pc:docMk/>
          <pc:sldMk cId="3077562543" sldId="295"/>
        </pc:sldMkLst>
        <pc:grpChg chg="add mod">
          <ac:chgData name="Usuário Convidado" userId="S::urn:spo:anon#aec263840daf13ee7444bba499932f83e7f90fd398f0bdd41cae581bd680349c::" providerId="AD" clId="Web-{0D2B4814-6FF1-C5AF-09E1-44093DFDE6EF}" dt="2020-06-28T19:27:15.550" v="152" actId="1076"/>
          <ac:grpSpMkLst>
            <pc:docMk/>
            <pc:sldMk cId="3077562543" sldId="295"/>
            <ac:grpSpMk id="9" creationId="{38F2A18B-8454-48A7-AACE-A26C299B55EB}"/>
          </ac:grpSpMkLst>
        </pc:grpChg>
        <pc:grpChg chg="add del mod ord">
          <ac:chgData name="Usuário Convidado" userId="S::urn:spo:anon#aec263840daf13ee7444bba499932f83e7f90fd398f0bdd41cae581bd680349c::" providerId="AD" clId="Web-{0D2B4814-6FF1-C5AF-09E1-44093DFDE6EF}" dt="2020-06-28T19:19:48.590" v="101"/>
          <ac:grpSpMkLst>
            <pc:docMk/>
            <pc:sldMk cId="3077562543" sldId="295"/>
            <ac:grpSpMk id="16" creationId="{EE1188C9-1CBD-476E-95FF-77E7D4F53140}"/>
          </ac:grpSpMkLst>
        </pc:grpChg>
        <pc:picChg chg="add mod">
          <ac:chgData name="Usuário Convidado" userId="S::urn:spo:anon#aec263840daf13ee7444bba499932f83e7f90fd398f0bdd41cae581bd680349c::" providerId="AD" clId="Web-{0D2B4814-6FF1-C5AF-09E1-44093DFDE6EF}" dt="2020-06-28T19:20:49.497" v="118" actId="1076"/>
          <ac:picMkLst>
            <pc:docMk/>
            <pc:sldMk cId="3077562543" sldId="295"/>
            <ac:picMk id="5" creationId="{9382CB63-AA60-43C0-9887-595A415553EE}"/>
          </ac:picMkLst>
        </pc:picChg>
        <pc:picChg chg="add mod ord">
          <ac:chgData name="Usuário Convidado" userId="S::urn:spo:anon#aec263840daf13ee7444bba499932f83e7f90fd398f0bdd41cae581bd680349c::" providerId="AD" clId="Web-{0D2B4814-6FF1-C5AF-09E1-44093DFDE6EF}" dt="2020-06-28T19:27:16.738" v="153" actId="1076"/>
          <ac:picMkLst>
            <pc:docMk/>
            <pc:sldMk cId="3077562543" sldId="295"/>
            <ac:picMk id="6" creationId="{19ACFD08-5E25-428A-A692-6C55B98ABA64}"/>
          </ac:picMkLst>
        </pc:picChg>
        <pc:picChg chg="add mod">
          <ac:chgData name="Usuário Convidado" userId="S::urn:spo:anon#aec263840daf13ee7444bba499932f83e7f90fd398f0bdd41cae581bd680349c::" providerId="AD" clId="Web-{0D2B4814-6FF1-C5AF-09E1-44093DFDE6EF}" dt="2020-06-28T19:20:47.091" v="117" actId="1076"/>
          <ac:picMkLst>
            <pc:docMk/>
            <pc:sldMk cId="3077562543" sldId="295"/>
            <ac:picMk id="7" creationId="{7EAC4098-FC4D-464D-8DF1-80E19889B3F8}"/>
          </ac:picMkLst>
        </pc:picChg>
        <pc:picChg chg="add mod">
          <ac:chgData name="Usuário Convidado" userId="S::urn:spo:anon#aec263840daf13ee7444bba499932f83e7f90fd398f0bdd41cae581bd680349c::" providerId="AD" clId="Web-{0D2B4814-6FF1-C5AF-09E1-44093DFDE6EF}" dt="2020-06-28T19:01:56.904" v="28" actId="1076"/>
          <ac:picMkLst>
            <pc:docMk/>
            <pc:sldMk cId="3077562543" sldId="295"/>
            <ac:picMk id="8" creationId="{CF8A6020-E7B9-41BF-B03D-4A6525A595D3}"/>
          </ac:picMkLst>
        </pc:picChg>
        <pc:picChg chg="add mod">
          <ac:chgData name="Usuário Convidado" userId="S::urn:spo:anon#aec263840daf13ee7444bba499932f83e7f90fd398f0bdd41cae581bd680349c::" providerId="AD" clId="Web-{0D2B4814-6FF1-C5AF-09E1-44093DFDE6EF}" dt="2020-06-28T19:01:56.951" v="29" actId="1076"/>
          <ac:picMkLst>
            <pc:docMk/>
            <pc:sldMk cId="3077562543" sldId="295"/>
            <ac:picMk id="10" creationId="{4B7886E1-FCCF-450E-8619-E5E810BDA8DD}"/>
          </ac:picMkLst>
        </pc:picChg>
        <pc:picChg chg="add mod ord topLvl modCrop">
          <ac:chgData name="Usuário Convidado" userId="S::urn:spo:anon#aec263840daf13ee7444bba499932f83e7f90fd398f0bdd41cae581bd680349c::" providerId="AD" clId="Web-{0D2B4814-6FF1-C5AF-09E1-44093DFDE6EF}" dt="2020-06-28T19:27:28.784" v="155"/>
          <ac:picMkLst>
            <pc:docMk/>
            <pc:sldMk cId="3077562543" sldId="295"/>
            <ac:picMk id="11" creationId="{0930BCD5-4CE2-40FB-B9DA-4305D711D40F}"/>
          </ac:picMkLst>
        </pc:picChg>
        <pc:picChg chg="add mod">
          <ac:chgData name="Usuário Convidado" userId="S::urn:spo:anon#aec263840daf13ee7444bba499932f83e7f90fd398f0bdd41cae581bd680349c::" providerId="AD" clId="Web-{0D2B4814-6FF1-C5AF-09E1-44093DFDE6EF}" dt="2020-06-28T19:20:43.404" v="116" actId="1076"/>
          <ac:picMkLst>
            <pc:docMk/>
            <pc:sldMk cId="3077562543" sldId="295"/>
            <ac:picMk id="12" creationId="{673F744C-0C3E-4F43-A80E-B82839A5837D}"/>
          </ac:picMkLst>
        </pc:picChg>
        <pc:picChg chg="add del mod">
          <ac:chgData name="Usuário Convidado" userId="S::urn:spo:anon#aec263840daf13ee7444bba499932f83e7f90fd398f0bdd41cae581bd680349c::" providerId="AD" clId="Web-{0D2B4814-6FF1-C5AF-09E1-44093DFDE6EF}" dt="2020-06-28T19:15:13.180" v="71"/>
          <ac:picMkLst>
            <pc:docMk/>
            <pc:sldMk cId="3077562543" sldId="295"/>
            <ac:picMk id="13" creationId="{1EEA704D-138C-40B2-AEE4-F78987B21BC7}"/>
          </ac:picMkLst>
        </pc:picChg>
        <pc:picChg chg="add mod topLvl">
          <ac:chgData name="Usuário Convidado" userId="S::urn:spo:anon#aec263840daf13ee7444bba499932f83e7f90fd398f0bdd41cae581bd680349c::" providerId="AD" clId="Web-{0D2B4814-6FF1-C5AF-09E1-44093DFDE6EF}" dt="2020-06-28T19:20:54.029" v="119" actId="1076"/>
          <ac:picMkLst>
            <pc:docMk/>
            <pc:sldMk cId="3077562543" sldId="295"/>
            <ac:picMk id="14" creationId="{72961C48-5CCE-4F50-9D07-11115CB415D3}"/>
          </ac:picMkLst>
        </pc:picChg>
        <pc:picChg chg="add mod">
          <ac:chgData name="Usuário Convidado" userId="S::urn:spo:anon#aec263840daf13ee7444bba499932f83e7f90fd398f0bdd41cae581bd680349c::" providerId="AD" clId="Web-{0D2B4814-6FF1-C5AF-09E1-44093DFDE6EF}" dt="2020-06-28T19:21:02.513" v="121" actId="1076"/>
          <ac:picMkLst>
            <pc:docMk/>
            <pc:sldMk cId="3077562543" sldId="295"/>
            <ac:picMk id="15" creationId="{16FC96D8-8C0F-4875-B067-F9CBB1A424F9}"/>
          </ac:picMkLst>
        </pc:picChg>
        <pc:picChg chg="add mod">
          <ac:chgData name="Usuário Convidado" userId="S::urn:spo:anon#aec263840daf13ee7444bba499932f83e7f90fd398f0bdd41cae581bd680349c::" providerId="AD" clId="Web-{0D2B4814-6FF1-C5AF-09E1-44093DFDE6EF}" dt="2020-06-28T19:21:20.295" v="125" actId="1076"/>
          <ac:picMkLst>
            <pc:docMk/>
            <pc:sldMk cId="3077562543" sldId="295"/>
            <ac:picMk id="17" creationId="{A800E48B-7625-45AF-B22C-BB00131EDFDF}"/>
          </ac:picMkLst>
        </pc:picChg>
        <pc:picChg chg="add mod">
          <ac:chgData name="Usuário Convidado" userId="S::urn:spo:anon#aec263840daf13ee7444bba499932f83e7f90fd398f0bdd41cae581bd680349c::" providerId="AD" clId="Web-{0D2B4814-6FF1-C5AF-09E1-44093DFDE6EF}" dt="2020-06-28T19:27:04.987" v="149" actId="1076"/>
          <ac:picMkLst>
            <pc:docMk/>
            <pc:sldMk cId="3077562543" sldId="295"/>
            <ac:picMk id="18" creationId="{3A87446D-3EA5-487B-9353-F158CDBF64C1}"/>
          </ac:picMkLst>
        </pc:picChg>
      </pc:sldChg>
    </pc:docChg>
  </pc:docChgLst>
  <pc:docChgLst>
    <pc:chgData name="Vendégfelhasználó" userId="S::urn:spo:anon#aec263840daf13ee7444bba499932f83e7f90fd398f0bdd41cae581bd680349c::" providerId="AD" clId="Web-{74FC6B26-5BFB-4C43-6F3B-CCD3A8F9F51F}"/>
    <pc:docChg chg="modSld">
      <pc:chgData name="Vendégfelhasználó" userId="S::urn:spo:anon#aec263840daf13ee7444bba499932f83e7f90fd398f0bdd41cae581bd680349c::" providerId="AD" clId="Web-{74FC6B26-5BFB-4C43-6F3B-CCD3A8F9F51F}" dt="2020-06-28T17:17:38.663" v="219" actId="20577"/>
      <pc:docMkLst>
        <pc:docMk/>
      </pc:docMkLst>
      <pc:sldChg chg="addSp modSp modNotes">
        <pc:chgData name="Vendégfelhasználó" userId="S::urn:spo:anon#aec263840daf13ee7444bba499932f83e7f90fd398f0bdd41cae581bd680349c::" providerId="AD" clId="Web-{74FC6B26-5BFB-4C43-6F3B-CCD3A8F9F51F}" dt="2020-06-28T17:17:36.601" v="218" actId="20577"/>
        <pc:sldMkLst>
          <pc:docMk/>
          <pc:sldMk cId="3077562543" sldId="295"/>
        </pc:sldMkLst>
        <pc:spChg chg="mod">
          <ac:chgData name="Vendégfelhasználó" userId="S::urn:spo:anon#aec263840daf13ee7444bba499932f83e7f90fd398f0bdd41cae581bd680349c::" providerId="AD" clId="Web-{74FC6B26-5BFB-4C43-6F3B-CCD3A8F9F51F}" dt="2020-06-28T17:16:18.961" v="116" actId="20577"/>
          <ac:spMkLst>
            <pc:docMk/>
            <pc:sldMk cId="3077562543" sldId="295"/>
            <ac:spMk id="2" creationId="{37245175-EA11-4FFF-8CD9-484952241071}"/>
          </ac:spMkLst>
        </pc:spChg>
        <pc:spChg chg="add mod">
          <ac:chgData name="Vendégfelhasználó" userId="S::urn:spo:anon#aec263840daf13ee7444bba499932f83e7f90fd398f0bdd41cae581bd680349c::" providerId="AD" clId="Web-{74FC6B26-5BFB-4C43-6F3B-CCD3A8F9F51F}" dt="2020-06-28T17:17:36.601" v="218" actId="20577"/>
          <ac:spMkLst>
            <pc:docMk/>
            <pc:sldMk cId="3077562543" sldId="295"/>
            <ac:spMk id="4" creationId="{A61482D9-D164-4199-9DDC-4644BF0F5704}"/>
          </ac:spMkLst>
        </pc:spChg>
        <pc:picChg chg="add mod">
          <ac:chgData name="Vendégfelhasználó" userId="S::urn:spo:anon#aec263840daf13ee7444bba499932f83e7f90fd398f0bdd41cae581bd680349c::" providerId="AD" clId="Web-{74FC6B26-5BFB-4C43-6F3B-CCD3A8F9F51F}" dt="2020-06-28T17:16:37.695" v="128" actId="1076"/>
          <ac:picMkLst>
            <pc:docMk/>
            <pc:sldMk cId="3077562543" sldId="295"/>
            <ac:picMk id="3" creationId="{CDA8D0AE-49C3-4536-B25B-CFCDD193ADD8}"/>
          </ac:picMkLst>
        </pc:picChg>
      </pc:sldChg>
    </pc:docChg>
  </pc:docChgLst>
  <pc:docChgLst>
    <pc:chgData name="Guest User" userId="S::urn:spo:anon#aec263840daf13ee7444bba499932f83e7f90fd398f0bdd41cae581bd680349c::" providerId="AD" clId="Web-{77F9CF63-F5DD-51A8-08FF-F7EFCFF13856}"/>
    <pc:docChg chg="addSld modSld sldOrd modSection">
      <pc:chgData name="Guest User" userId="S::urn:spo:anon#aec263840daf13ee7444bba499932f83e7f90fd398f0bdd41cae581bd680349c::" providerId="AD" clId="Web-{77F9CF63-F5DD-51A8-08FF-F7EFCFF13856}" dt="2020-06-28T09:30:11.104" v="342" actId="1076"/>
      <pc:docMkLst>
        <pc:docMk/>
      </pc:docMkLst>
      <pc:sldChg chg="addSp modSp">
        <pc:chgData name="Guest User" userId="S::urn:spo:anon#aec263840daf13ee7444bba499932f83e7f90fd398f0bdd41cae581bd680349c::" providerId="AD" clId="Web-{77F9CF63-F5DD-51A8-08FF-F7EFCFF13856}" dt="2020-06-28T09:30:11.104" v="342" actId="1076"/>
        <pc:sldMkLst>
          <pc:docMk/>
          <pc:sldMk cId="589454196" sldId="285"/>
        </pc:sldMkLst>
        <pc:spChg chg="mod">
          <ac:chgData name="Guest User" userId="S::urn:spo:anon#aec263840daf13ee7444bba499932f83e7f90fd398f0bdd41cae581bd680349c::" providerId="AD" clId="Web-{77F9CF63-F5DD-51A8-08FF-F7EFCFF13856}" dt="2020-06-28T09:27:21.226" v="339" actId="1076"/>
          <ac:spMkLst>
            <pc:docMk/>
            <pc:sldMk cId="589454196" sldId="285"/>
            <ac:spMk id="17" creationId="{B17C8116-F81E-FD40-ACB5-41EC49D798E8}"/>
          </ac:spMkLst>
        </pc:spChg>
        <pc:spChg chg="mod">
          <ac:chgData name="Guest User" userId="S::urn:spo:anon#aec263840daf13ee7444bba499932f83e7f90fd398f0bdd41cae581bd680349c::" providerId="AD" clId="Web-{77F9CF63-F5DD-51A8-08FF-F7EFCFF13856}" dt="2020-06-28T09:26:32.116" v="250" actId="1076"/>
          <ac:spMkLst>
            <pc:docMk/>
            <pc:sldMk cId="589454196" sldId="285"/>
            <ac:spMk id="18" creationId="{39C9CC68-1843-504E-BCC0-9810E851E0C7}"/>
          </ac:spMkLst>
        </pc:spChg>
        <pc:picChg chg="add mod">
          <ac:chgData name="Guest User" userId="S::urn:spo:anon#aec263840daf13ee7444bba499932f83e7f90fd398f0bdd41cae581bd680349c::" providerId="AD" clId="Web-{77F9CF63-F5DD-51A8-08FF-F7EFCFF13856}" dt="2020-06-28T09:30:11.104" v="342" actId="1076"/>
          <ac:picMkLst>
            <pc:docMk/>
            <pc:sldMk cId="589454196" sldId="285"/>
            <ac:picMk id="4" creationId="{DE61DEC6-D094-4F89-910C-DDAEC1BF91A9}"/>
          </ac:picMkLst>
        </pc:picChg>
      </pc:sldChg>
      <pc:sldChg chg="addSp delSp modSp new mod ord setBg">
        <pc:chgData name="Guest User" userId="S::urn:spo:anon#aec263840daf13ee7444bba499932f83e7f90fd398f0bdd41cae581bd680349c::" providerId="AD" clId="Web-{77F9CF63-F5DD-51A8-08FF-F7EFCFF13856}" dt="2020-06-28T08:03:37.182" v="57" actId="1076"/>
        <pc:sldMkLst>
          <pc:docMk/>
          <pc:sldMk cId="983487302" sldId="293"/>
        </pc:sldMkLst>
        <pc:spChg chg="mod ord">
          <ac:chgData name="Guest User" userId="S::urn:spo:anon#aec263840daf13ee7444bba499932f83e7f90fd398f0bdd41cae581bd680349c::" providerId="AD" clId="Web-{77F9CF63-F5DD-51A8-08FF-F7EFCFF13856}" dt="2020-06-28T07:56:15.051" v="56"/>
          <ac:spMkLst>
            <pc:docMk/>
            <pc:sldMk cId="983487302" sldId="293"/>
            <ac:spMk id="2" creationId="{7A9756EC-6475-4412-8AC4-3F65121E0139}"/>
          </ac:spMkLst>
        </pc:spChg>
        <pc:spChg chg="del">
          <ac:chgData name="Guest User" userId="S::urn:spo:anon#aec263840daf13ee7444bba499932f83e7f90fd398f0bdd41cae581bd680349c::" providerId="AD" clId="Web-{77F9CF63-F5DD-51A8-08FF-F7EFCFF13856}" dt="2020-06-28T07:51:01.937" v="2"/>
          <ac:spMkLst>
            <pc:docMk/>
            <pc:sldMk cId="983487302" sldId="293"/>
            <ac:spMk id="3" creationId="{3AD8B1EF-8F9C-4EE5-936A-31C73EFD7FCE}"/>
          </ac:spMkLst>
        </pc:spChg>
        <pc:spChg chg="add mod ord">
          <ac:chgData name="Guest User" userId="S::urn:spo:anon#aec263840daf13ee7444bba499932f83e7f90fd398f0bdd41cae581bd680349c::" providerId="AD" clId="Web-{77F9CF63-F5DD-51A8-08FF-F7EFCFF13856}" dt="2020-06-28T07:56:15.051" v="56"/>
          <ac:spMkLst>
            <pc:docMk/>
            <pc:sldMk cId="983487302" sldId="293"/>
            <ac:spMk id="5" creationId="{703A41B4-A337-4849-AC28-8D723179BF0E}"/>
          </ac:spMkLst>
        </pc:spChg>
        <pc:spChg chg="add del">
          <ac:chgData name="Guest User" userId="S::urn:spo:anon#aec263840daf13ee7444bba499932f83e7f90fd398f0bdd41cae581bd680349c::" providerId="AD" clId="Web-{77F9CF63-F5DD-51A8-08FF-F7EFCFF13856}" dt="2020-06-28T07:55:43.675" v="52"/>
          <ac:spMkLst>
            <pc:docMk/>
            <pc:sldMk cId="983487302" sldId="293"/>
            <ac:spMk id="8" creationId="{AAAE94E3-A7DB-4868-B1E3-E49703488BBC}"/>
          </ac:spMkLst>
        </pc:spChg>
        <pc:spChg chg="add del">
          <ac:chgData name="Guest User" userId="S::urn:spo:anon#aec263840daf13ee7444bba499932f83e7f90fd398f0bdd41cae581bd680349c::" providerId="AD" clId="Web-{77F9CF63-F5DD-51A8-08FF-F7EFCFF13856}" dt="2020-06-28T07:56:04.926" v="54"/>
          <ac:spMkLst>
            <pc:docMk/>
            <pc:sldMk cId="983487302" sldId="293"/>
            <ac:spMk id="10" creationId="{C95B82D5-A8BB-45BF-BED8-C7B206892100}"/>
          </ac:spMkLst>
        </pc:spChg>
        <pc:spChg chg="add del">
          <ac:chgData name="Guest User" userId="S::urn:spo:anon#aec263840daf13ee7444bba499932f83e7f90fd398f0bdd41cae581bd680349c::" providerId="AD" clId="Web-{77F9CF63-F5DD-51A8-08FF-F7EFCFF13856}" dt="2020-06-28T07:55:37.972" v="50"/>
          <ac:spMkLst>
            <pc:docMk/>
            <pc:sldMk cId="983487302" sldId="293"/>
            <ac:spMk id="11" creationId="{231BF440-39FA-4087-84CC-2EEC0BBDAF29}"/>
          </ac:spMkLst>
        </pc:spChg>
        <pc:spChg chg="add del">
          <ac:chgData name="Guest User" userId="S::urn:spo:anon#aec263840daf13ee7444bba499932f83e7f90fd398f0bdd41cae581bd680349c::" providerId="AD" clId="Web-{77F9CF63-F5DD-51A8-08FF-F7EFCFF13856}" dt="2020-06-28T07:55:43.675" v="52"/>
          <ac:spMkLst>
            <pc:docMk/>
            <pc:sldMk cId="983487302" sldId="293"/>
            <ac:spMk id="12" creationId="{3873B707-463F-40B0-8227-E8CC6C67EB25}"/>
          </ac:spMkLst>
        </pc:spChg>
        <pc:spChg chg="add del">
          <ac:chgData name="Guest User" userId="S::urn:spo:anon#aec263840daf13ee7444bba499932f83e7f90fd398f0bdd41cae581bd680349c::" providerId="AD" clId="Web-{77F9CF63-F5DD-51A8-08FF-F7EFCFF13856}" dt="2020-06-28T07:55:37.972" v="50"/>
          <ac:spMkLst>
            <pc:docMk/>
            <pc:sldMk cId="983487302" sldId="293"/>
            <ac:spMk id="13" creationId="{F04E4CBA-303B-48BD-8451-C2701CB0EEBF}"/>
          </ac:spMkLst>
        </pc:spChg>
        <pc:spChg chg="add del">
          <ac:chgData name="Guest User" userId="S::urn:spo:anon#aec263840daf13ee7444bba499932f83e7f90fd398f0bdd41cae581bd680349c::" providerId="AD" clId="Web-{77F9CF63-F5DD-51A8-08FF-F7EFCFF13856}" dt="2020-06-28T07:56:04.926" v="54"/>
          <ac:spMkLst>
            <pc:docMk/>
            <pc:sldMk cId="983487302" sldId="293"/>
            <ac:spMk id="14" creationId="{296C61EC-FBF4-4216-BE67-6C864D30A01C}"/>
          </ac:spMkLst>
        </pc:spChg>
        <pc:spChg chg="add del">
          <ac:chgData name="Guest User" userId="S::urn:spo:anon#aec263840daf13ee7444bba499932f83e7f90fd398f0bdd41cae581bd680349c::" providerId="AD" clId="Web-{77F9CF63-F5DD-51A8-08FF-F7EFCFF13856}" dt="2020-06-28T07:55:37.972" v="50"/>
          <ac:spMkLst>
            <pc:docMk/>
            <pc:sldMk cId="983487302" sldId="293"/>
            <ac:spMk id="15" creationId="{F6CA58B3-AFCC-4A40-9882-50D5080879B0}"/>
          </ac:spMkLst>
        </pc:spChg>
        <pc:spChg chg="add del">
          <ac:chgData name="Guest User" userId="S::urn:spo:anon#aec263840daf13ee7444bba499932f83e7f90fd398f0bdd41cae581bd680349c::" providerId="AD" clId="Web-{77F9CF63-F5DD-51A8-08FF-F7EFCFF13856}" dt="2020-06-28T07:55:43.675" v="52"/>
          <ac:spMkLst>
            <pc:docMk/>
            <pc:sldMk cId="983487302" sldId="293"/>
            <ac:spMk id="16" creationId="{C13237C8-E62C-4F0D-A318-BD6FB6C2D138}"/>
          </ac:spMkLst>
        </pc:spChg>
        <pc:spChg chg="add del">
          <ac:chgData name="Guest User" userId="S::urn:spo:anon#aec263840daf13ee7444bba499932f83e7f90fd398f0bdd41cae581bd680349c::" providerId="AD" clId="Web-{77F9CF63-F5DD-51A8-08FF-F7EFCFF13856}" dt="2020-06-28T07:55:37.972" v="50"/>
          <ac:spMkLst>
            <pc:docMk/>
            <pc:sldMk cId="983487302" sldId="293"/>
            <ac:spMk id="17" creationId="{75C56826-D4E5-42ED-8529-079651CB3005}"/>
          </ac:spMkLst>
        </pc:spChg>
        <pc:spChg chg="add del">
          <ac:chgData name="Guest User" userId="S::urn:spo:anon#aec263840daf13ee7444bba499932f83e7f90fd398f0bdd41cae581bd680349c::" providerId="AD" clId="Web-{77F9CF63-F5DD-51A8-08FF-F7EFCFF13856}" dt="2020-06-28T07:55:43.675" v="52"/>
          <ac:spMkLst>
            <pc:docMk/>
            <pc:sldMk cId="983487302" sldId="293"/>
            <ac:spMk id="18" creationId="{19C9EAEA-39D0-4B0E-A0EB-51E7B26740B1}"/>
          </ac:spMkLst>
        </pc:spChg>
        <pc:spChg chg="add del">
          <ac:chgData name="Guest User" userId="S::urn:spo:anon#aec263840daf13ee7444bba499932f83e7f90fd398f0bdd41cae581bd680349c::" providerId="AD" clId="Web-{77F9CF63-F5DD-51A8-08FF-F7EFCFF13856}" dt="2020-06-28T07:55:37.972" v="50"/>
          <ac:spMkLst>
            <pc:docMk/>
            <pc:sldMk cId="983487302" sldId="293"/>
            <ac:spMk id="19" creationId="{82095FCE-EF05-4443-B97A-85DEE3A5CA17}"/>
          </ac:spMkLst>
        </pc:spChg>
        <pc:spChg chg="add del">
          <ac:chgData name="Guest User" userId="S::urn:spo:anon#aec263840daf13ee7444bba499932f83e7f90fd398f0bdd41cae581bd680349c::" providerId="AD" clId="Web-{77F9CF63-F5DD-51A8-08FF-F7EFCFF13856}" dt="2020-06-28T07:56:15.051" v="56"/>
          <ac:spMkLst>
            <pc:docMk/>
            <pc:sldMk cId="983487302" sldId="293"/>
            <ac:spMk id="20" creationId="{7D8E67F2-F753-4E06-8229-4970A6725835}"/>
          </ac:spMkLst>
        </pc:spChg>
        <pc:spChg chg="add del">
          <ac:chgData name="Guest User" userId="S::urn:spo:anon#aec263840daf13ee7444bba499932f83e7f90fd398f0bdd41cae581bd680349c::" providerId="AD" clId="Web-{77F9CF63-F5DD-51A8-08FF-F7EFCFF13856}" dt="2020-06-28T07:55:37.972" v="50"/>
          <ac:spMkLst>
            <pc:docMk/>
            <pc:sldMk cId="983487302" sldId="293"/>
            <ac:spMk id="21" creationId="{CA00AE6B-AA30-4CF8-BA6F-339B780AD76C}"/>
          </ac:spMkLst>
        </pc:spChg>
        <pc:spChg chg="add del">
          <ac:chgData name="Guest User" userId="S::urn:spo:anon#aec263840daf13ee7444bba499932f83e7f90fd398f0bdd41cae581bd680349c::" providerId="AD" clId="Web-{77F9CF63-F5DD-51A8-08FF-F7EFCFF13856}" dt="2020-06-28T07:55:43.675" v="52"/>
          <ac:spMkLst>
            <pc:docMk/>
            <pc:sldMk cId="983487302" sldId="293"/>
            <ac:spMk id="23" creationId="{8CB5D2D7-DF65-4E86-BFBA-FFB9B5ACEB64}"/>
          </ac:spMkLst>
        </pc:spChg>
        <pc:spChg chg="add del">
          <ac:chgData name="Guest User" userId="S::urn:spo:anon#aec263840daf13ee7444bba499932f83e7f90fd398f0bdd41cae581bd680349c::" providerId="AD" clId="Web-{77F9CF63-F5DD-51A8-08FF-F7EFCFF13856}" dt="2020-06-28T07:56:15.051" v="56"/>
          <ac:spMkLst>
            <pc:docMk/>
            <pc:sldMk cId="983487302" sldId="293"/>
            <ac:spMk id="24" creationId="{007B8288-68CC-4847-8419-CF535B6B7EEA}"/>
          </ac:spMkLst>
        </pc:spChg>
        <pc:spChg chg="add del">
          <ac:chgData name="Guest User" userId="S::urn:spo:anon#aec263840daf13ee7444bba499932f83e7f90fd398f0bdd41cae581bd680349c::" providerId="AD" clId="Web-{77F9CF63-F5DD-51A8-08FF-F7EFCFF13856}" dt="2020-06-28T07:56:15.051" v="56"/>
          <ac:spMkLst>
            <pc:docMk/>
            <pc:sldMk cId="983487302" sldId="293"/>
            <ac:spMk id="25" creationId="{32BA8EA8-C1B6-4309-B674-F9F399B96288}"/>
          </ac:spMkLst>
        </pc:spChg>
        <pc:grpChg chg="add del">
          <ac:chgData name="Guest User" userId="S::urn:spo:anon#aec263840daf13ee7444bba499932f83e7f90fd398f0bdd41cae581bd680349c::" providerId="AD" clId="Web-{77F9CF63-F5DD-51A8-08FF-F7EFCFF13856}" dt="2020-06-28T07:55:43.675" v="52"/>
          <ac:grpSpMkLst>
            <pc:docMk/>
            <pc:sldMk cId="983487302" sldId="293"/>
            <ac:grpSpMk id="9" creationId="{1DE889C7-FAD6-4397-98E2-05D503484459}"/>
          </ac:grpSpMkLst>
        </pc:grpChg>
        <pc:picChg chg="add mod ord">
          <ac:chgData name="Guest User" userId="S::urn:spo:anon#aec263840daf13ee7444bba499932f83e7f90fd398f0bdd41cae581bd680349c::" providerId="AD" clId="Web-{77F9CF63-F5DD-51A8-08FF-F7EFCFF13856}" dt="2020-06-28T07:56:15.051" v="56"/>
          <ac:picMkLst>
            <pc:docMk/>
            <pc:sldMk cId="983487302" sldId="293"/>
            <ac:picMk id="4" creationId="{47C93FB9-5653-4907-A090-BB564A600A26}"/>
          </ac:picMkLst>
        </pc:picChg>
        <pc:picChg chg="add mod ord">
          <ac:chgData name="Guest User" userId="S::urn:spo:anon#aec263840daf13ee7444bba499932f83e7f90fd398f0bdd41cae581bd680349c::" providerId="AD" clId="Web-{77F9CF63-F5DD-51A8-08FF-F7EFCFF13856}" dt="2020-06-28T08:03:37.182" v="57" actId="1076"/>
          <ac:picMkLst>
            <pc:docMk/>
            <pc:sldMk cId="983487302" sldId="293"/>
            <ac:picMk id="6" creationId="{AEB36F20-FFC0-4F41-BF7C-4273ECA52450}"/>
          </ac:picMkLst>
        </pc:picChg>
        <pc:picChg chg="add del">
          <ac:chgData name="Guest User" userId="S::urn:spo:anon#aec263840daf13ee7444bba499932f83e7f90fd398f0bdd41cae581bd680349c::" providerId="AD" clId="Web-{77F9CF63-F5DD-51A8-08FF-F7EFCFF13856}" dt="2020-06-28T07:56:15.051" v="56"/>
          <ac:picMkLst>
            <pc:docMk/>
            <pc:sldMk cId="983487302" sldId="293"/>
            <ac:picMk id="22" creationId="{2EE1BDFD-564B-44A4-841A-50D6A8E75CB4}"/>
          </ac:picMkLst>
        </pc:picChg>
      </pc:sldChg>
      <pc:sldChg chg="addSp delSp modSp new modNotes">
        <pc:chgData name="Guest User" userId="S::urn:spo:anon#aec263840daf13ee7444bba499932f83e7f90fd398f0bdd41cae581bd680349c::" providerId="AD" clId="Web-{77F9CF63-F5DD-51A8-08FF-F7EFCFF13856}" dt="2020-06-28T09:05:05.299" v="65"/>
        <pc:sldMkLst>
          <pc:docMk/>
          <pc:sldMk cId="4015100403" sldId="296"/>
        </pc:sldMkLst>
        <pc:spChg chg="del">
          <ac:chgData name="Guest User" userId="S::urn:spo:anon#aec263840daf13ee7444bba499932f83e7f90fd398f0bdd41cae581bd680349c::" providerId="AD" clId="Web-{77F9CF63-F5DD-51A8-08FF-F7EFCFF13856}" dt="2020-06-28T08:56:17.400" v="59"/>
          <ac:spMkLst>
            <pc:docMk/>
            <pc:sldMk cId="4015100403" sldId="296"/>
            <ac:spMk id="3" creationId="{AEDA55FF-9112-448C-913F-216C9ADC5C1F}"/>
          </ac:spMkLst>
        </pc:spChg>
        <pc:picChg chg="add mod ord">
          <ac:chgData name="Guest User" userId="S::urn:spo:anon#aec263840daf13ee7444bba499932f83e7f90fd398f0bdd41cae581bd680349c::" providerId="AD" clId="Web-{77F9CF63-F5DD-51A8-08FF-F7EFCFF13856}" dt="2020-06-28T08:56:29.510" v="61" actId="1076"/>
          <ac:picMkLst>
            <pc:docMk/>
            <pc:sldMk cId="4015100403" sldId="296"/>
            <ac:picMk id="4" creationId="{0A439D44-CF05-4D5C-B78E-FD0DC89186C8}"/>
          </ac:picMkLst>
        </pc:picChg>
        <pc:picChg chg="add mod">
          <ac:chgData name="Guest User" userId="S::urn:spo:anon#aec263840daf13ee7444bba499932f83e7f90fd398f0bdd41cae581bd680349c::" providerId="AD" clId="Web-{77F9CF63-F5DD-51A8-08FF-F7EFCFF13856}" dt="2020-06-28T08:58:52.294" v="63" actId="1076"/>
          <ac:picMkLst>
            <pc:docMk/>
            <pc:sldMk cId="4015100403" sldId="296"/>
            <ac:picMk id="5" creationId="{EB0C40DD-DA6F-4908-A31A-E106F9D64EE9}"/>
          </ac:picMkLst>
        </pc:picChg>
      </pc:sldChg>
      <pc:sldChg chg="addSp delSp modSp new modNotes">
        <pc:chgData name="Guest User" userId="S::urn:spo:anon#aec263840daf13ee7444bba499932f83e7f90fd398f0bdd41cae581bd680349c::" providerId="AD" clId="Web-{77F9CF63-F5DD-51A8-08FF-F7EFCFF13856}" dt="2020-06-28T09:17:53.735" v="81" actId="1076"/>
        <pc:sldMkLst>
          <pc:docMk/>
          <pc:sldMk cId="2333454279" sldId="297"/>
        </pc:sldMkLst>
        <pc:spChg chg="del">
          <ac:chgData name="Guest User" userId="S::urn:spo:anon#aec263840daf13ee7444bba499932f83e7f90fd398f0bdd41cae581bd680349c::" providerId="AD" clId="Web-{77F9CF63-F5DD-51A8-08FF-F7EFCFF13856}" dt="2020-06-28T09:07:36.582" v="66"/>
          <ac:spMkLst>
            <pc:docMk/>
            <pc:sldMk cId="2333454279" sldId="297"/>
            <ac:spMk id="3" creationId="{A9692739-9E57-405E-A4EE-E85C1515A510}"/>
          </ac:spMkLst>
        </pc:spChg>
        <pc:spChg chg="add del mod">
          <ac:chgData name="Guest User" userId="S::urn:spo:anon#aec263840daf13ee7444bba499932f83e7f90fd398f0bdd41cae581bd680349c::" providerId="AD" clId="Web-{77F9CF63-F5DD-51A8-08FF-F7EFCFF13856}" dt="2020-06-28T09:17:41.735" v="77"/>
          <ac:spMkLst>
            <pc:docMk/>
            <pc:sldMk cId="2333454279" sldId="297"/>
            <ac:spMk id="8" creationId="{54305302-C418-4F2A-A15A-4B5D4E17D25C}"/>
          </ac:spMkLst>
        </pc:spChg>
        <pc:picChg chg="add del mod ord">
          <ac:chgData name="Guest User" userId="S::urn:spo:anon#aec263840daf13ee7444bba499932f83e7f90fd398f0bdd41cae581bd680349c::" providerId="AD" clId="Web-{77F9CF63-F5DD-51A8-08FF-F7EFCFF13856}" dt="2020-06-28T09:17:33.641" v="76"/>
          <ac:picMkLst>
            <pc:docMk/>
            <pc:sldMk cId="2333454279" sldId="297"/>
            <ac:picMk id="4" creationId="{2E8C4909-96BF-4FAF-80FD-22D7B08C1B2A}"/>
          </ac:picMkLst>
        </pc:picChg>
        <pc:picChg chg="add del mod">
          <ac:chgData name="Guest User" userId="S::urn:spo:anon#aec263840daf13ee7444bba499932f83e7f90fd398f0bdd41cae581bd680349c::" providerId="AD" clId="Web-{77F9CF63-F5DD-51A8-08FF-F7EFCFF13856}" dt="2020-06-28T09:17:44.281" v="78"/>
          <ac:picMkLst>
            <pc:docMk/>
            <pc:sldMk cId="2333454279" sldId="297"/>
            <ac:picMk id="5" creationId="{2DFA7808-5A85-4AEF-935E-B9139DD08BDF}"/>
          </ac:picMkLst>
        </pc:picChg>
        <pc:picChg chg="add mod">
          <ac:chgData name="Guest User" userId="S::urn:spo:anon#aec263840daf13ee7444bba499932f83e7f90fd398f0bdd41cae581bd680349c::" providerId="AD" clId="Web-{77F9CF63-F5DD-51A8-08FF-F7EFCFF13856}" dt="2020-06-28T09:17:53.735" v="81" actId="1076"/>
          <ac:picMkLst>
            <pc:docMk/>
            <pc:sldMk cId="2333454279" sldId="297"/>
            <ac:picMk id="6" creationId="{07F32543-1608-446C-A409-C90D08C1CBC4}"/>
          </ac:picMkLst>
        </pc:picChg>
      </pc:sldChg>
    </pc:docChg>
  </pc:docChgLst>
  <pc:docChgLst>
    <pc:chgData name="Vendégfelhasználó" userId="S::urn:spo:anon#aec263840daf13ee7444bba499932f83e7f90fd398f0bdd41cae581bd680349c::" providerId="AD" clId="Web-{D26CABA6-B867-362D-9547-1AB5836411C9}"/>
    <pc:docChg chg="sldOrd">
      <pc:chgData name="Vendégfelhasználó" userId="S::urn:spo:anon#aec263840daf13ee7444bba499932f83e7f90fd398f0bdd41cae581bd680349c::" providerId="AD" clId="Web-{D26CABA6-B867-362D-9547-1AB5836411C9}" dt="2020-06-29T08:19:51.918" v="9"/>
      <pc:docMkLst>
        <pc:docMk/>
      </pc:docMkLst>
      <pc:sldChg chg="ord">
        <pc:chgData name="Vendégfelhasználó" userId="S::urn:spo:anon#aec263840daf13ee7444bba499932f83e7f90fd398f0bdd41cae581bd680349c::" providerId="AD" clId="Web-{D26CABA6-B867-362D-9547-1AB5836411C9}" dt="2020-06-29T08:19:51.871" v="8"/>
        <pc:sldMkLst>
          <pc:docMk/>
          <pc:sldMk cId="1337619324" sldId="290"/>
        </pc:sldMkLst>
      </pc:sldChg>
      <pc:sldChg chg="ord">
        <pc:chgData name="Vendégfelhasználó" userId="S::urn:spo:anon#aec263840daf13ee7444bba499932f83e7f90fd398f0bdd41cae581bd680349c::" providerId="AD" clId="Web-{D26CABA6-B867-362D-9547-1AB5836411C9}" dt="2020-06-29T08:19:51.777" v="6"/>
        <pc:sldMkLst>
          <pc:docMk/>
          <pc:sldMk cId="2588725098" sldId="291"/>
        </pc:sldMkLst>
      </pc:sldChg>
      <pc:sldChg chg="ord">
        <pc:chgData name="Vendégfelhasználó" userId="S::urn:spo:anon#aec263840daf13ee7444bba499932f83e7f90fd398f0bdd41cae581bd680349c::" providerId="AD" clId="Web-{D26CABA6-B867-362D-9547-1AB5836411C9}" dt="2020-06-29T08:19:51.918" v="9"/>
        <pc:sldMkLst>
          <pc:docMk/>
          <pc:sldMk cId="2333454279" sldId="297"/>
        </pc:sldMkLst>
      </pc:sldChg>
    </pc:docChg>
  </pc:docChgLst>
  <pc:docChgLst>
    <pc:chgData name="Vendégfelhasználó" userId="S::urn:spo:anon#aec263840daf13ee7444bba499932f83e7f90fd398f0bdd41cae581bd680349c::" providerId="AD" clId="Web-{606B0185-3CCD-BA89-64E5-EE925DB8A261}"/>
    <pc:docChg chg="modSld">
      <pc:chgData name="Vendégfelhasználó" userId="S::urn:spo:anon#aec263840daf13ee7444bba499932f83e7f90fd398f0bdd41cae581bd680349c::" providerId="AD" clId="Web-{606B0185-3CCD-BA89-64E5-EE925DB8A261}" dt="2020-06-28T10:14:39.225" v="146"/>
      <pc:docMkLst>
        <pc:docMk/>
      </pc:docMkLst>
      <pc:sldChg chg="addSp modSp addAnim delAnim modAnim">
        <pc:chgData name="Vendégfelhasználó" userId="S::urn:spo:anon#aec263840daf13ee7444bba499932f83e7f90fd398f0bdd41cae581bd680349c::" providerId="AD" clId="Web-{606B0185-3CCD-BA89-64E5-EE925DB8A261}" dt="2020-06-28T10:14:39.225" v="146"/>
        <pc:sldMkLst>
          <pc:docMk/>
          <pc:sldMk cId="553101573" sldId="284"/>
        </pc:sldMkLst>
        <pc:spChg chg="mod">
          <ac:chgData name="Vendégfelhasználó" userId="S::urn:spo:anon#aec263840daf13ee7444bba499932f83e7f90fd398f0bdd41cae581bd680349c::" providerId="AD" clId="Web-{606B0185-3CCD-BA89-64E5-EE925DB8A261}" dt="2020-06-28T09:56:35.533" v="60" actId="20577"/>
          <ac:spMkLst>
            <pc:docMk/>
            <pc:sldMk cId="553101573" sldId="284"/>
            <ac:spMk id="2" creationId="{72CE045E-08D8-9C43-BB06-686A46B1D574}"/>
          </ac:spMkLst>
        </pc:spChg>
        <pc:spChg chg="add mod">
          <ac:chgData name="Vendégfelhasználó" userId="S::urn:spo:anon#aec263840daf13ee7444bba499932f83e7f90fd398f0bdd41cae581bd680349c::" providerId="AD" clId="Web-{606B0185-3CCD-BA89-64E5-EE925DB8A261}" dt="2020-06-28T10:10:28.913" v="85" actId="1076"/>
          <ac:spMkLst>
            <pc:docMk/>
            <pc:sldMk cId="553101573" sldId="284"/>
            <ac:spMk id="3" creationId="{AAF7ABC5-92FE-4546-B376-8D5B53ADA1F1}"/>
          </ac:spMkLst>
        </pc:spChg>
        <pc:spChg chg="mod">
          <ac:chgData name="Vendégfelhasználó" userId="S::urn:spo:anon#aec263840daf13ee7444bba499932f83e7f90fd398f0bdd41cae581bd680349c::" providerId="AD" clId="Web-{606B0185-3CCD-BA89-64E5-EE925DB8A261}" dt="2020-06-28T10:11:34.558" v="100" actId="1076"/>
          <ac:spMkLst>
            <pc:docMk/>
            <pc:sldMk cId="553101573" sldId="284"/>
            <ac:spMk id="5" creationId="{EAB81E46-048A-42F5-9D57-D5FFCC9DC27C}"/>
          </ac:spMkLst>
        </pc:spChg>
        <pc:spChg chg="mod">
          <ac:chgData name="Vendégfelhasználó" userId="S::urn:spo:anon#aec263840daf13ee7444bba499932f83e7f90fd398f0bdd41cae581bd680349c::" providerId="AD" clId="Web-{606B0185-3CCD-BA89-64E5-EE925DB8A261}" dt="2020-06-28T10:11:29.964" v="99" actId="14100"/>
          <ac:spMkLst>
            <pc:docMk/>
            <pc:sldMk cId="553101573" sldId="284"/>
            <ac:spMk id="7" creationId="{EE33BF85-9319-4A1E-825F-AB344B9D222C}"/>
          </ac:spMkLst>
        </pc:spChg>
        <pc:spChg chg="add mod">
          <ac:chgData name="Vendégfelhasználó" userId="S::urn:spo:anon#aec263840daf13ee7444bba499932f83e7f90fd398f0bdd41cae581bd680349c::" providerId="AD" clId="Web-{606B0185-3CCD-BA89-64E5-EE925DB8A261}" dt="2020-06-28T10:10:28.913" v="86" actId="1076"/>
          <ac:spMkLst>
            <pc:docMk/>
            <pc:sldMk cId="553101573" sldId="284"/>
            <ac:spMk id="8" creationId="{115F4A7D-F7E8-46D7-A84A-960FC6654BA0}"/>
          </ac:spMkLst>
        </pc:spChg>
        <pc:spChg chg="add mod">
          <ac:chgData name="Vendégfelhasználó" userId="S::urn:spo:anon#aec263840daf13ee7444bba499932f83e7f90fd398f0bdd41cae581bd680349c::" providerId="AD" clId="Web-{606B0185-3CCD-BA89-64E5-EE925DB8A261}" dt="2020-06-28T10:12:40.015" v="141" actId="1076"/>
          <ac:spMkLst>
            <pc:docMk/>
            <pc:sldMk cId="553101573" sldId="284"/>
            <ac:spMk id="10" creationId="{368669FA-4BB6-4793-8944-7E80752226ED}"/>
          </ac:spMkLst>
        </pc:spChg>
        <pc:picChg chg="mod">
          <ac:chgData name="Vendégfelhasználó" userId="S::urn:spo:anon#aec263840daf13ee7444bba499932f83e7f90fd398f0bdd41cae581bd680349c::" providerId="AD" clId="Web-{606B0185-3CCD-BA89-64E5-EE925DB8A261}" dt="2020-06-28T10:11:13.791" v="96" actId="1076"/>
          <ac:picMkLst>
            <pc:docMk/>
            <pc:sldMk cId="553101573" sldId="284"/>
            <ac:picMk id="4" creationId="{D81F822D-90E1-4BE2-B811-EA6D369A7BBB}"/>
          </ac:picMkLst>
        </pc:picChg>
        <pc:picChg chg="mod">
          <ac:chgData name="Vendégfelhasználó" userId="S::urn:spo:anon#aec263840daf13ee7444bba499932f83e7f90fd398f0bdd41cae581bd680349c::" providerId="AD" clId="Web-{606B0185-3CCD-BA89-64E5-EE925DB8A261}" dt="2020-06-28T10:10:02.084" v="81" actId="1076"/>
          <ac:picMkLst>
            <pc:docMk/>
            <pc:sldMk cId="553101573" sldId="284"/>
            <ac:picMk id="6" creationId="{D1CD13F1-83CF-4B73-9224-4B51B5D96FFD}"/>
          </ac:picMkLst>
        </pc:picChg>
        <pc:picChg chg="add mod ord">
          <ac:chgData name="Vendégfelhasználó" userId="S::urn:spo:anon#aec263840daf13ee7444bba499932f83e7f90fd398f0bdd41cae581bd680349c::" providerId="AD" clId="Web-{606B0185-3CCD-BA89-64E5-EE925DB8A261}" dt="2020-06-28T10:11:43.371" v="103" actId="1076"/>
          <ac:picMkLst>
            <pc:docMk/>
            <pc:sldMk cId="553101573" sldId="284"/>
            <ac:picMk id="9" creationId="{0700EDD0-2020-48E3-8FE9-9F6E129B3B43}"/>
          </ac:picMkLst>
        </pc:picChg>
      </pc:sldChg>
    </pc:docChg>
  </pc:docChgLst>
  <pc:docChgLst>
    <pc:chgData name="Vendégfelhasználó" userId="S::urn:spo:anon#aec263840daf13ee7444bba499932f83e7f90fd398f0bdd41cae581bd680349c::" providerId="AD" clId="Web-{0EFFBBF2-95FD-F66E-DDAE-E066FABACB44}"/>
    <pc:docChg chg="modSld">
      <pc:chgData name="Vendégfelhasználó" userId="S::urn:spo:anon#aec263840daf13ee7444bba499932f83e7f90fd398f0bdd41cae581bd680349c::" providerId="AD" clId="Web-{0EFFBBF2-95FD-F66E-DDAE-E066FABACB44}" dt="2020-06-28T09:51:58.033" v="316" actId="20577"/>
      <pc:docMkLst>
        <pc:docMk/>
      </pc:docMkLst>
      <pc:sldChg chg="addSp delSp modSp modNotes">
        <pc:chgData name="Vendégfelhasználó" userId="S::urn:spo:anon#aec263840daf13ee7444bba499932f83e7f90fd398f0bdd41cae581bd680349c::" providerId="AD" clId="Web-{0EFFBBF2-95FD-F66E-DDAE-E066FABACB44}" dt="2020-06-28T09:51:58.033" v="315" actId="20577"/>
        <pc:sldMkLst>
          <pc:docMk/>
          <pc:sldMk cId="553101573" sldId="284"/>
        </pc:sldMkLst>
        <pc:spChg chg="del">
          <ac:chgData name="Vendégfelhasználó" userId="S::urn:spo:anon#aec263840daf13ee7444bba499932f83e7f90fd398f0bdd41cae581bd680349c::" providerId="AD" clId="Web-{0EFFBBF2-95FD-F66E-DDAE-E066FABACB44}" dt="2020-06-28T09:12:49.757" v="199"/>
          <ac:spMkLst>
            <pc:docMk/>
            <pc:sldMk cId="553101573" sldId="284"/>
            <ac:spMk id="3" creationId="{38E7B0A6-0C7D-5144-9E05-CF01C6ABE256}"/>
          </ac:spMkLst>
        </pc:spChg>
        <pc:spChg chg="add mod">
          <ac:chgData name="Vendégfelhasználó" userId="S::urn:spo:anon#aec263840daf13ee7444bba499932f83e7f90fd398f0bdd41cae581bd680349c::" providerId="AD" clId="Web-{0EFFBBF2-95FD-F66E-DDAE-E066FABACB44}" dt="2020-06-28T09:51:58.033" v="315" actId="20577"/>
          <ac:spMkLst>
            <pc:docMk/>
            <pc:sldMk cId="553101573" sldId="284"/>
            <ac:spMk id="5" creationId="{EAB81E46-048A-42F5-9D57-D5FFCC9DC27C}"/>
          </ac:spMkLst>
        </pc:spChg>
        <pc:spChg chg="add mod">
          <ac:chgData name="Vendégfelhasználó" userId="S::urn:spo:anon#aec263840daf13ee7444bba499932f83e7f90fd398f0bdd41cae581bd680349c::" providerId="AD" clId="Web-{0EFFBBF2-95FD-F66E-DDAE-E066FABACB44}" dt="2020-06-28T09:51:53.799" v="307" actId="1076"/>
          <ac:spMkLst>
            <pc:docMk/>
            <pc:sldMk cId="553101573" sldId="284"/>
            <ac:spMk id="7" creationId="{EE33BF85-9319-4A1E-825F-AB344B9D222C}"/>
          </ac:spMkLst>
        </pc:spChg>
        <pc:spChg chg="add del">
          <ac:chgData name="Vendégfelhasználó" userId="S::urn:spo:anon#aec263840daf13ee7444bba499932f83e7f90fd398f0bdd41cae581bd680349c::" providerId="AD" clId="Web-{0EFFBBF2-95FD-F66E-DDAE-E066FABACB44}" dt="2020-06-28T09:37:57.642" v="271"/>
          <ac:spMkLst>
            <pc:docMk/>
            <pc:sldMk cId="553101573" sldId="284"/>
            <ac:spMk id="8" creationId="{60EC6C4D-FC07-4E82-B326-5CBB63C84375}"/>
          </ac:spMkLst>
        </pc:spChg>
        <pc:picChg chg="add mod ord">
          <ac:chgData name="Vendégfelhasználó" userId="S::urn:spo:anon#aec263840daf13ee7444bba499932f83e7f90fd398f0bdd41cae581bd680349c::" providerId="AD" clId="Web-{0EFFBBF2-95FD-F66E-DDAE-E066FABACB44}" dt="2020-06-28T09:13:04.523" v="201" actId="1076"/>
          <ac:picMkLst>
            <pc:docMk/>
            <pc:sldMk cId="553101573" sldId="284"/>
            <ac:picMk id="4" creationId="{D81F822D-90E1-4BE2-B811-EA6D369A7BBB}"/>
          </ac:picMkLst>
        </pc:picChg>
        <pc:picChg chg="add mod">
          <ac:chgData name="Vendégfelhasználó" userId="S::urn:spo:anon#aec263840daf13ee7444bba499932f83e7f90fd398f0bdd41cae581bd680349c::" providerId="AD" clId="Web-{0EFFBBF2-95FD-F66E-DDAE-E066FABACB44}" dt="2020-06-28T09:51:55.049" v="308" actId="1076"/>
          <ac:picMkLst>
            <pc:docMk/>
            <pc:sldMk cId="553101573" sldId="284"/>
            <ac:picMk id="6" creationId="{D1CD13F1-83CF-4B73-9224-4B51B5D96FFD}"/>
          </ac:picMkLst>
        </pc:picChg>
        <pc:picChg chg="add del mod">
          <ac:chgData name="Vendégfelhasználó" userId="S::urn:spo:anon#aec263840daf13ee7444bba499932f83e7f90fd398f0bdd41cae581bd680349c::" providerId="AD" clId="Web-{0EFFBBF2-95FD-F66E-DDAE-E066FABACB44}" dt="2020-06-28T09:51:53.158" v="306"/>
          <ac:picMkLst>
            <pc:docMk/>
            <pc:sldMk cId="553101573" sldId="284"/>
            <ac:picMk id="9" creationId="{66CCA337-CA12-457D-8D13-F3248FCA35E1}"/>
          </ac:picMkLst>
        </pc:picChg>
      </pc:sldChg>
      <pc:sldChg chg="modSp">
        <pc:chgData name="Vendégfelhasználó" userId="S::urn:spo:anon#aec263840daf13ee7444bba499932f83e7f90fd398f0bdd41cae581bd680349c::" providerId="AD" clId="Web-{0EFFBBF2-95FD-F66E-DDAE-E066FABACB44}" dt="2020-06-28T08:59:04.418" v="1" actId="1076"/>
        <pc:sldMkLst>
          <pc:docMk/>
          <pc:sldMk cId="4015100403" sldId="296"/>
        </pc:sldMkLst>
        <pc:picChg chg="mod">
          <ac:chgData name="Vendégfelhasználó" userId="S::urn:spo:anon#aec263840daf13ee7444bba499932f83e7f90fd398f0bdd41cae581bd680349c::" providerId="AD" clId="Web-{0EFFBBF2-95FD-F66E-DDAE-E066FABACB44}" dt="2020-06-28T08:59:04.418" v="1" actId="1076"/>
          <ac:picMkLst>
            <pc:docMk/>
            <pc:sldMk cId="4015100403" sldId="296"/>
            <ac:picMk id="5" creationId="{EB0C40DD-DA6F-4908-A31A-E106F9D64EE9}"/>
          </ac:picMkLst>
        </pc:picChg>
      </pc:sldChg>
    </pc:docChg>
  </pc:docChgLst>
  <pc:docChgLst>
    <pc:chgData name="Vendégfelhasználó" userId="S::urn:spo:anon#aec263840daf13ee7444bba499932f83e7f90fd398f0bdd41cae581bd680349c::" providerId="AD" clId="Web-{46DF7DC6-2EDF-2F29-F92B-21E583F79174}"/>
    <pc:docChg chg="modSld">
      <pc:chgData name="Vendégfelhasználó" userId="S::urn:spo:anon#aec263840daf13ee7444bba499932f83e7f90fd398f0bdd41cae581bd680349c::" providerId="AD" clId="Web-{46DF7DC6-2EDF-2F29-F92B-21E583F79174}" dt="2020-06-27T08:16:18.495" v="8" actId="20577"/>
      <pc:docMkLst>
        <pc:docMk/>
      </pc:docMkLst>
      <pc:sldChg chg="modSp">
        <pc:chgData name="Vendégfelhasználó" userId="S::urn:spo:anon#aec263840daf13ee7444bba499932f83e7f90fd398f0bdd41cae581bd680349c::" providerId="AD" clId="Web-{46DF7DC6-2EDF-2F29-F92B-21E583F79174}" dt="2020-06-27T08:16:17.542" v="6" actId="20577"/>
        <pc:sldMkLst>
          <pc:docMk/>
          <pc:sldMk cId="1731100489" sldId="281"/>
        </pc:sldMkLst>
        <pc:spChg chg="mod">
          <ac:chgData name="Vendégfelhasználó" userId="S::urn:spo:anon#aec263840daf13ee7444bba499932f83e7f90fd398f0bdd41cae581bd680349c::" providerId="AD" clId="Web-{46DF7DC6-2EDF-2F29-F92B-21E583F79174}" dt="2020-06-27T08:16:17.542" v="6" actId="20577"/>
          <ac:spMkLst>
            <pc:docMk/>
            <pc:sldMk cId="1731100489" sldId="281"/>
            <ac:spMk id="2" creationId="{5A31ED50-C142-3641-B0EF-904AF1940F20}"/>
          </ac:spMkLst>
        </pc:spChg>
      </pc:sldChg>
    </pc:docChg>
  </pc:docChgLst>
  <pc:docChgLst>
    <pc:chgData name="Vendégfelhasználó" userId="S::urn:spo:anon#aec263840daf13ee7444bba499932f83e7f90fd398f0bdd41cae581bd680349c::" providerId="AD" clId="Web-{5B508035-FEE5-2EE9-7FFB-7E254BB996FF}"/>
    <pc:docChg chg="modSld">
      <pc:chgData name="Vendégfelhasználó" userId="S::urn:spo:anon#aec263840daf13ee7444bba499932f83e7f90fd398f0bdd41cae581bd680349c::" providerId="AD" clId="Web-{5B508035-FEE5-2EE9-7FFB-7E254BB996FF}" dt="2020-06-29T13:46:49.692" v="82"/>
      <pc:docMkLst>
        <pc:docMk/>
      </pc:docMkLst>
      <pc:sldChg chg="modNotes">
        <pc:chgData name="Vendégfelhasználó" userId="S::urn:spo:anon#aec263840daf13ee7444bba499932f83e7f90fd398f0bdd41cae581bd680349c::" providerId="AD" clId="Web-{5B508035-FEE5-2EE9-7FFB-7E254BB996FF}" dt="2020-06-29T13:44:46.503" v="34"/>
        <pc:sldMkLst>
          <pc:docMk/>
          <pc:sldMk cId="3526991628" sldId="277"/>
        </pc:sldMkLst>
      </pc:sldChg>
      <pc:sldChg chg="addAnim delAnim modAnim modNotes">
        <pc:chgData name="Vendégfelhasználó" userId="S::urn:spo:anon#aec263840daf13ee7444bba499932f83e7f90fd398f0bdd41cae581bd680349c::" providerId="AD" clId="Web-{5B508035-FEE5-2EE9-7FFB-7E254BB996FF}" dt="2020-06-29T13:46:49.692" v="82"/>
        <pc:sldMkLst>
          <pc:docMk/>
          <pc:sldMk cId="553101573" sldId="284"/>
        </pc:sldMkLst>
      </pc:sldChg>
      <pc:sldChg chg="modNotes">
        <pc:chgData name="Vendégfelhasználó" userId="S::urn:spo:anon#aec263840daf13ee7444bba499932f83e7f90fd398f0bdd41cae581bd680349c::" providerId="AD" clId="Web-{5B508035-FEE5-2EE9-7FFB-7E254BB996FF}" dt="2020-06-29T13:45:52.785" v="59"/>
        <pc:sldMkLst>
          <pc:docMk/>
          <pc:sldMk cId="1337619324" sldId="290"/>
        </pc:sldMkLst>
      </pc:sldChg>
      <pc:sldChg chg="modNotes">
        <pc:chgData name="Vendégfelhasználó" userId="S::urn:spo:anon#aec263840daf13ee7444bba499932f83e7f90fd398f0bdd41cae581bd680349c::" providerId="AD" clId="Web-{5B508035-FEE5-2EE9-7FFB-7E254BB996FF}" dt="2020-06-29T13:46:14.426" v="68"/>
        <pc:sldMkLst>
          <pc:docMk/>
          <pc:sldMk cId="2588725098" sldId="291"/>
        </pc:sldMkLst>
      </pc:sldChg>
      <pc:sldChg chg="modNotes">
        <pc:chgData name="Vendégfelhasználó" userId="S::urn:spo:anon#aec263840daf13ee7444bba499932f83e7f90fd398f0bdd41cae581bd680349c::" providerId="AD" clId="Web-{5B508035-FEE5-2EE9-7FFB-7E254BB996FF}" dt="2020-06-29T13:45:35.801" v="51"/>
        <pc:sldMkLst>
          <pc:docMk/>
          <pc:sldMk cId="4039708455" sldId="292"/>
        </pc:sldMkLst>
      </pc:sldChg>
      <pc:sldChg chg="modNotes">
        <pc:chgData name="Vendégfelhasználó" userId="S::urn:spo:anon#aec263840daf13ee7444bba499932f83e7f90fd398f0bdd41cae581bd680349c::" providerId="AD" clId="Web-{5B508035-FEE5-2EE9-7FFB-7E254BB996FF}" dt="2020-06-29T13:45:21.957" v="50"/>
        <pc:sldMkLst>
          <pc:docMk/>
          <pc:sldMk cId="983487302" sldId="293"/>
        </pc:sldMkLst>
      </pc:sldChg>
      <pc:sldChg chg="modSp modNotes">
        <pc:chgData name="Vendégfelhasználó" userId="S::urn:spo:anon#aec263840daf13ee7444bba499932f83e7f90fd398f0bdd41cae581bd680349c::" providerId="AD" clId="Web-{5B508035-FEE5-2EE9-7FFB-7E254BB996FF}" dt="2020-06-29T13:45:05.660" v="42"/>
        <pc:sldMkLst>
          <pc:docMk/>
          <pc:sldMk cId="3077562543" sldId="295"/>
        </pc:sldMkLst>
        <pc:spChg chg="mod">
          <ac:chgData name="Vendégfelhasználó" userId="S::urn:spo:anon#aec263840daf13ee7444bba499932f83e7f90fd398f0bdd41cae581bd680349c::" providerId="AD" clId="Web-{5B508035-FEE5-2EE9-7FFB-7E254BB996FF}" dt="2020-06-29T13:44:37.378" v="27" actId="1076"/>
          <ac:spMkLst>
            <pc:docMk/>
            <pc:sldMk cId="3077562543" sldId="295"/>
            <ac:spMk id="4" creationId="{A61482D9-D164-4199-9DDC-4644BF0F5704}"/>
          </ac:spMkLst>
        </pc:spChg>
        <pc:picChg chg="mod">
          <ac:chgData name="Vendégfelhasználó" userId="S::urn:spo:anon#aec263840daf13ee7444bba499932f83e7f90fd398f0bdd41cae581bd680349c::" providerId="AD" clId="Web-{5B508035-FEE5-2EE9-7FFB-7E254BB996FF}" dt="2020-06-29T13:44:37.378" v="26" actId="1076"/>
          <ac:picMkLst>
            <pc:docMk/>
            <pc:sldMk cId="3077562543" sldId="295"/>
            <ac:picMk id="3" creationId="{CDA8D0AE-49C3-4536-B25B-CFCDD193ADD8}"/>
          </ac:picMkLst>
        </pc:picChg>
      </pc:sldChg>
      <pc:sldChg chg="modNotes">
        <pc:chgData name="Vendégfelhasználó" userId="S::urn:spo:anon#aec263840daf13ee7444bba499932f83e7f90fd398f0bdd41cae581bd680349c::" providerId="AD" clId="Web-{5B508035-FEE5-2EE9-7FFB-7E254BB996FF}" dt="2020-06-29T13:46:32.645" v="77"/>
        <pc:sldMkLst>
          <pc:docMk/>
          <pc:sldMk cId="2333454279" sldId="297"/>
        </pc:sldMkLst>
      </pc:sldChg>
    </pc:docChg>
  </pc:docChgLst>
  <pc:docChgLst>
    <pc:chgData name="Gastbenutzer" userId="S::urn:spo:anon#aec263840daf13ee7444bba499932f83e7f90fd398f0bdd41cae581bd680349c::" providerId="AD" clId="Web-{3EB538F9-BB74-588E-7361-5873516E0384}"/>
    <pc:docChg chg="">
      <pc:chgData name="Gastbenutzer" userId="S::urn:spo:anon#aec263840daf13ee7444bba499932f83e7f90fd398f0bdd41cae581bd680349c::" providerId="AD" clId="Web-{3EB538F9-BB74-588E-7361-5873516E0384}" dt="2020-06-29T13:44:38.750" v="0"/>
      <pc:docMkLst>
        <pc:docMk/>
      </pc:docMkLst>
      <pc:sldChg chg="delCm">
        <pc:chgData name="Gastbenutzer" userId="S::urn:spo:anon#aec263840daf13ee7444bba499932f83e7f90fd398f0bdd41cae581bd680349c::" providerId="AD" clId="Web-{3EB538F9-BB74-588E-7361-5873516E0384}" dt="2020-06-29T13:44:38.750" v="0"/>
        <pc:sldMkLst>
          <pc:docMk/>
          <pc:sldMk cId="4039708455" sldId="292"/>
        </pc:sldMkLst>
      </pc:sldChg>
    </pc:docChg>
  </pc:docChgLst>
  <pc:docChgLst>
    <pc:chgData name="Guest User" userId="S::urn:spo:anon#aec263840daf13ee7444bba499932f83e7f90fd398f0bdd41cae581bd680349c::" providerId="AD" clId="Web-{10AA196E-F338-4460-7E4E-924CF4B64879}"/>
    <pc:docChg chg="modSld">
      <pc:chgData name="Guest User" userId="S::urn:spo:anon#aec263840daf13ee7444bba499932f83e7f90fd398f0bdd41cae581bd680349c::" providerId="AD" clId="Web-{10AA196E-F338-4460-7E4E-924CF4B64879}" dt="2020-06-29T09:32:19.143" v="3"/>
      <pc:docMkLst>
        <pc:docMk/>
      </pc:docMkLst>
      <pc:sldChg chg="delSp modSp delAnim">
        <pc:chgData name="Guest User" userId="S::urn:spo:anon#aec263840daf13ee7444bba499932f83e7f90fd398f0bdd41cae581bd680349c::" providerId="AD" clId="Web-{10AA196E-F338-4460-7E4E-924CF4B64879}" dt="2020-06-29T09:32:19.143" v="3"/>
        <pc:sldMkLst>
          <pc:docMk/>
          <pc:sldMk cId="1282908578" sldId="278"/>
        </pc:sldMkLst>
        <pc:spChg chg="topLvl">
          <ac:chgData name="Guest User" userId="S::urn:spo:anon#aec263840daf13ee7444bba499932f83e7f90fd398f0bdd41cae581bd680349c::" providerId="AD" clId="Web-{10AA196E-F338-4460-7E4E-924CF4B64879}" dt="2020-06-29T09:32:19.143" v="3"/>
          <ac:spMkLst>
            <pc:docMk/>
            <pc:sldMk cId="1282908578" sldId="278"/>
            <ac:spMk id="6" creationId="{4ABE4087-F31A-FE45-89CE-95041773FCEF}"/>
          </ac:spMkLst>
        </pc:spChg>
        <pc:grpChg chg="mod">
          <ac:chgData name="Guest User" userId="S::urn:spo:anon#aec263840daf13ee7444bba499932f83e7f90fd398f0bdd41cae581bd680349c::" providerId="AD" clId="Web-{10AA196E-F338-4460-7E4E-924CF4B64879}" dt="2020-06-29T09:31:55.784" v="2" actId="14100"/>
          <ac:grpSpMkLst>
            <pc:docMk/>
            <pc:sldMk cId="1282908578" sldId="278"/>
            <ac:grpSpMk id="2" creationId="{EA8E5EB3-2D76-694F-AD2A-573CD4067AB1}"/>
          </ac:grpSpMkLst>
        </pc:grpChg>
        <pc:grpChg chg="del">
          <ac:chgData name="Guest User" userId="S::urn:spo:anon#aec263840daf13ee7444bba499932f83e7f90fd398f0bdd41cae581bd680349c::" providerId="AD" clId="Web-{10AA196E-F338-4460-7E4E-924CF4B64879}" dt="2020-06-29T09:32:19.143" v="3"/>
          <ac:grpSpMkLst>
            <pc:docMk/>
            <pc:sldMk cId="1282908578" sldId="278"/>
            <ac:grpSpMk id="7" creationId="{53E6BD8F-5AE7-6C4C-81DB-BB6D69C5A2A6}"/>
          </ac:grpSpMkLst>
        </pc:grpChg>
        <pc:grpChg chg="topLvl">
          <ac:chgData name="Guest User" userId="S::urn:spo:anon#aec263840daf13ee7444bba499932f83e7f90fd398f0bdd41cae581bd680349c::" providerId="AD" clId="Web-{10AA196E-F338-4460-7E4E-924CF4B64879}" dt="2020-06-29T09:32:19.143" v="3"/>
          <ac:grpSpMkLst>
            <pc:docMk/>
            <pc:sldMk cId="1282908578" sldId="278"/>
            <ac:grpSpMk id="30" creationId="{4A78D490-396F-4BAF-BFC1-9B925B78914E}"/>
          </ac:grpSpMkLst>
        </pc:grpChg>
      </pc:sldChg>
    </pc:docChg>
  </pc:docChgLst>
  <pc:docChgLst>
    <pc:chgData name="Guest User" userId="S::urn:spo:anon#aec263840daf13ee7444bba499932f83e7f90fd398f0bdd41cae581bd680349c::" providerId="AD" clId="Web-{845FF4E7-C4E1-8343-4EAB-2810532F516A}"/>
    <pc:docChg chg="modSld">
      <pc:chgData name="Guest User" userId="S::urn:spo:anon#aec263840daf13ee7444bba499932f83e7f90fd398f0bdd41cae581bd680349c::" providerId="AD" clId="Web-{845FF4E7-C4E1-8343-4EAB-2810532F516A}" dt="2020-06-28T13:13:51.266" v="62"/>
      <pc:docMkLst>
        <pc:docMk/>
      </pc:docMkLst>
      <pc:sldChg chg="modSp">
        <pc:chgData name="Guest User" userId="S::urn:spo:anon#aec263840daf13ee7444bba499932f83e7f90fd398f0bdd41cae581bd680349c::" providerId="AD" clId="Web-{845FF4E7-C4E1-8343-4EAB-2810532F516A}" dt="2020-06-28T11:20:02.422" v="60" actId="20577"/>
        <pc:sldMkLst>
          <pc:docMk/>
          <pc:sldMk cId="589454196" sldId="285"/>
        </pc:sldMkLst>
        <pc:spChg chg="mod">
          <ac:chgData name="Guest User" userId="S::urn:spo:anon#aec263840daf13ee7444bba499932f83e7f90fd398f0bdd41cae581bd680349c::" providerId="AD" clId="Web-{845FF4E7-C4E1-8343-4EAB-2810532F516A}" dt="2020-06-28T11:20:02.422" v="60" actId="20577"/>
          <ac:spMkLst>
            <pc:docMk/>
            <pc:sldMk cId="589454196" sldId="285"/>
            <ac:spMk id="17" creationId="{B17C8116-F81E-FD40-ACB5-41EC49D798E8}"/>
          </ac:spMkLst>
        </pc:spChg>
      </pc:sldChg>
      <pc:sldChg chg="addCm">
        <pc:chgData name="Guest User" userId="S::urn:spo:anon#aec263840daf13ee7444bba499932f83e7f90fd398f0bdd41cae581bd680349c::" providerId="AD" clId="Web-{845FF4E7-C4E1-8343-4EAB-2810532F516A}" dt="2020-06-28T13:13:51.266" v="62"/>
        <pc:sldMkLst>
          <pc:docMk/>
          <pc:sldMk cId="4039708455" sldId="292"/>
        </pc:sldMkLst>
      </pc:sldChg>
      <pc:sldChg chg="modNotes">
        <pc:chgData name="Guest User" userId="S::urn:spo:anon#aec263840daf13ee7444bba499932f83e7f90fd398f0bdd41cae581bd680349c::" providerId="AD" clId="Web-{845FF4E7-C4E1-8343-4EAB-2810532F516A}" dt="2020-06-28T11:19:29.732" v="57"/>
        <pc:sldMkLst>
          <pc:docMk/>
          <pc:sldMk cId="4015100403" sldId="296"/>
        </pc:sldMkLst>
      </pc:sldChg>
      <pc:sldChg chg="addCm modNotes">
        <pc:chgData name="Guest User" userId="S::urn:spo:anon#aec263840daf13ee7444bba499932f83e7f90fd398f0bdd41cae581bd680349c::" providerId="AD" clId="Web-{845FF4E7-C4E1-8343-4EAB-2810532F516A}" dt="2020-06-28T11:18:47.995" v="27"/>
        <pc:sldMkLst>
          <pc:docMk/>
          <pc:sldMk cId="2333454279" sldId="297"/>
        </pc:sldMkLst>
      </pc:sldChg>
    </pc:docChg>
  </pc:docChgLst>
  <pc:docChgLst>
    <pc:chgData name="Usuário Convidado" userId="S::urn:spo:anon#f20c2fb75999f7d6513f6965faf9059c30fae2d986474e2085512305e7e00a4b::" providerId="AD" clId="Web-{EAB26C1F-1CC5-ABC0-1815-E597BC623CE2}"/>
    <pc:docChg chg="addSld modSld modSection">
      <pc:chgData name="Usuário Convidado" userId="S::urn:spo:anon#f20c2fb75999f7d6513f6965faf9059c30fae2d986474e2085512305e7e00a4b::" providerId="AD" clId="Web-{EAB26C1F-1CC5-ABC0-1815-E597BC623CE2}" dt="2020-06-28T08:37:02.018" v="297" actId="1076"/>
      <pc:docMkLst>
        <pc:docMk/>
      </pc:docMkLst>
      <pc:sldChg chg="addCm">
        <pc:chgData name="Usuário Convidado" userId="S::urn:spo:anon#f20c2fb75999f7d6513f6965faf9059c30fae2d986474e2085512305e7e00a4b::" providerId="AD" clId="Web-{EAB26C1F-1CC5-ABC0-1815-E597BC623CE2}" dt="2020-06-28T08:34:38.595" v="2"/>
        <pc:sldMkLst>
          <pc:docMk/>
          <pc:sldMk cId="589454196" sldId="285"/>
        </pc:sldMkLst>
      </pc:sldChg>
      <pc:sldChg chg="addCm">
        <pc:chgData name="Usuário Convidado" userId="S::urn:spo:anon#f20c2fb75999f7d6513f6965faf9059c30fae2d986474e2085512305e7e00a4b::" providerId="AD" clId="Web-{EAB26C1F-1CC5-ABC0-1815-E597BC623CE2}" dt="2020-06-28T08:27:36.308" v="0"/>
        <pc:sldMkLst>
          <pc:docMk/>
          <pc:sldMk cId="4132561626" sldId="286"/>
        </pc:sldMkLst>
      </pc:sldChg>
      <pc:sldChg chg="addCm">
        <pc:chgData name="Usuário Convidado" userId="S::urn:spo:anon#f20c2fb75999f7d6513f6965faf9059c30fae2d986474e2085512305e7e00a4b::" providerId="AD" clId="Web-{EAB26C1F-1CC5-ABC0-1815-E597BC623CE2}" dt="2020-06-28T08:31:49.827" v="1"/>
        <pc:sldMkLst>
          <pc:docMk/>
          <pc:sldMk cId="983487302" sldId="293"/>
        </pc:sldMkLst>
      </pc:sldChg>
      <pc:sldChg chg="delSp modSp new">
        <pc:chgData name="Usuário Convidado" userId="S::urn:spo:anon#f20c2fb75999f7d6513f6965faf9059c30fae2d986474e2085512305e7e00a4b::" providerId="AD" clId="Web-{EAB26C1F-1CC5-ABC0-1815-E597BC623CE2}" dt="2020-06-28T08:37:02.018" v="297" actId="1076"/>
        <pc:sldMkLst>
          <pc:docMk/>
          <pc:sldMk cId="3077562543" sldId="295"/>
        </pc:sldMkLst>
        <pc:spChg chg="mod">
          <ac:chgData name="Usuário Convidado" userId="S::urn:spo:anon#f20c2fb75999f7d6513f6965faf9059c30fae2d986474e2085512305e7e00a4b::" providerId="AD" clId="Web-{EAB26C1F-1CC5-ABC0-1815-E597BC623CE2}" dt="2020-06-28T08:37:02.018" v="297" actId="1076"/>
          <ac:spMkLst>
            <pc:docMk/>
            <pc:sldMk cId="3077562543" sldId="295"/>
            <ac:spMk id="2" creationId="{37245175-EA11-4FFF-8CD9-484952241071}"/>
          </ac:spMkLst>
        </pc:spChg>
        <pc:spChg chg="del">
          <ac:chgData name="Usuário Convidado" userId="S::urn:spo:anon#f20c2fb75999f7d6513f6965faf9059c30fae2d986474e2085512305e7e00a4b::" providerId="AD" clId="Web-{EAB26C1F-1CC5-ABC0-1815-E597BC623CE2}" dt="2020-06-28T08:36:22.768" v="258"/>
          <ac:spMkLst>
            <pc:docMk/>
            <pc:sldMk cId="3077562543" sldId="295"/>
            <ac:spMk id="3" creationId="{9711ACAC-7A69-4C98-A788-C0EE768EC2DF}"/>
          </ac:spMkLst>
        </pc:spChg>
      </pc:sldChg>
    </pc:docChg>
  </pc:docChgLst>
  <pc:docChgLst>
    <pc:chgData name="Gastbenutzer" userId="S::urn:spo:anon#aec263840daf13ee7444bba499932f83e7f90fd398f0bdd41cae581bd680349c::" providerId="AD" clId="Web-{7D18627A-D08E-1EB3-B1E7-37BBCBBF50E0}"/>
    <pc:docChg chg="modSld">
      <pc:chgData name="Gastbenutzer" userId="S::urn:spo:anon#aec263840daf13ee7444bba499932f83e7f90fd398f0bdd41cae581bd680349c::" providerId="AD" clId="Web-{7D18627A-D08E-1EB3-B1E7-37BBCBBF50E0}" dt="2020-06-28T11:43:38.913" v="3" actId="1076"/>
      <pc:docMkLst>
        <pc:docMk/>
      </pc:docMkLst>
      <pc:sldChg chg="modSp">
        <pc:chgData name="Gastbenutzer" userId="S::urn:spo:anon#aec263840daf13ee7444bba499932f83e7f90fd398f0bdd41cae581bd680349c::" providerId="AD" clId="Web-{7D18627A-D08E-1EB3-B1E7-37BBCBBF50E0}" dt="2020-06-28T11:43:38.913" v="3" actId="1076"/>
        <pc:sldMkLst>
          <pc:docMk/>
          <pc:sldMk cId="1282908578" sldId="278"/>
        </pc:sldMkLst>
        <pc:spChg chg="mod">
          <ac:chgData name="Gastbenutzer" userId="S::urn:spo:anon#aec263840daf13ee7444bba499932f83e7f90fd398f0bdd41cae581bd680349c::" providerId="AD" clId="Web-{7D18627A-D08E-1EB3-B1E7-37BBCBBF50E0}" dt="2020-06-28T11:43:38.913" v="3" actId="1076"/>
          <ac:spMkLst>
            <pc:docMk/>
            <pc:sldMk cId="1282908578" sldId="278"/>
            <ac:spMk id="28" creationId="{154BB2A3-82C7-8641-860E-DEBF54E043CA}"/>
          </ac:spMkLst>
        </pc:spChg>
      </pc:sldChg>
      <pc:sldChg chg="addCm">
        <pc:chgData name="Gastbenutzer" userId="S::urn:spo:anon#aec263840daf13ee7444bba499932f83e7f90fd398f0bdd41cae581bd680349c::" providerId="AD" clId="Web-{7D18627A-D08E-1EB3-B1E7-37BBCBBF50E0}" dt="2020-06-28T11:43:07.881" v="1"/>
        <pc:sldMkLst>
          <pc:docMk/>
          <pc:sldMk cId="4039708455" sldId="292"/>
        </pc:sldMkLst>
      </pc:sldChg>
      <pc:sldChg chg="addCm">
        <pc:chgData name="Gastbenutzer" userId="S::urn:spo:anon#aec263840daf13ee7444bba499932f83e7f90fd398f0bdd41cae581bd680349c::" providerId="AD" clId="Web-{7D18627A-D08E-1EB3-B1E7-37BBCBBF50E0}" dt="2020-06-28T11:42:21.396" v="0"/>
        <pc:sldMkLst>
          <pc:docMk/>
          <pc:sldMk cId="3077562543" sldId="295"/>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https://charitede-my.sharepoint.com/personal/julius_upmeier_charite_de/Documents/sciathon%20plo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ttps://charitede-my.sharepoint.com/personal/julius_upmeier_charite_de/Documents/sciathon%20plo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https://charitede-my.sharepoint.com/personal/julius_upmeier_charite_de/Documents/sciathon%20plot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https://charitede-my.sharepoint.com/personal/julius_upmeier_charite_de/Documents/sciathon%20plo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645827901001642"/>
          <c:y val="8.9995502902710522E-2"/>
          <c:w val="0.66538893674649857"/>
          <c:h val="0.45845704873583226"/>
        </c:manualLayout>
      </c:layout>
      <c:barChart>
        <c:barDir val="col"/>
        <c:grouping val="clustered"/>
        <c:varyColors val="1"/>
        <c:ser>
          <c:idx val="0"/>
          <c:order val="0"/>
          <c:tx>
            <c:strRef>
              <c:f>Tabellenblatt1!$C$15</c:f>
              <c:strCache>
                <c:ptCount val="1"/>
                <c:pt idx="0">
                  <c:v>Follower counts</c:v>
                </c:pt>
              </c:strCache>
            </c:strRef>
          </c:tx>
          <c:spPr>
            <a:solidFill>
              <a:srgbClr val="4285F4"/>
            </a:solidFill>
          </c:spPr>
          <c:invertIfNegative val="1"/>
          <c:dPt>
            <c:idx val="0"/>
            <c:invertIfNegative val="1"/>
            <c:bubble3D val="0"/>
            <c:spPr>
              <a:solidFill>
                <a:srgbClr val="E22C29"/>
              </a:solidFill>
            </c:spPr>
            <c:extLst>
              <c:ext xmlns:c16="http://schemas.microsoft.com/office/drawing/2014/chart" uri="{C3380CC4-5D6E-409C-BE32-E72D297353CC}">
                <c16:uniqueId val="{00000001-10C5-7D49-8CC0-1FEB56518124}"/>
              </c:ext>
            </c:extLst>
          </c:dPt>
          <c:dPt>
            <c:idx val="2"/>
            <c:invertIfNegative val="1"/>
            <c:bubble3D val="0"/>
            <c:spPr>
              <a:solidFill>
                <a:srgbClr val="F8B00B"/>
              </a:solidFill>
            </c:spPr>
            <c:extLst>
              <c:ext xmlns:c16="http://schemas.microsoft.com/office/drawing/2014/chart" uri="{C3380CC4-5D6E-409C-BE32-E72D297353CC}">
                <c16:uniqueId val="{00000003-10C5-7D49-8CC0-1FEB56518124}"/>
              </c:ext>
            </c:extLst>
          </c:dPt>
          <c:dPt>
            <c:idx val="3"/>
            <c:invertIfNegative val="1"/>
            <c:bubble3D val="0"/>
            <c:spPr>
              <a:solidFill>
                <a:srgbClr val="E22C29"/>
              </a:solidFill>
            </c:spPr>
            <c:extLst>
              <c:ext xmlns:c16="http://schemas.microsoft.com/office/drawing/2014/chart" uri="{C3380CC4-5D6E-409C-BE32-E72D297353CC}">
                <c16:uniqueId val="{00000005-10C5-7D49-8CC0-1FEB56518124}"/>
              </c:ext>
            </c:extLst>
          </c:dPt>
          <c:dPt>
            <c:idx val="4"/>
            <c:invertIfNegative val="1"/>
            <c:bubble3D val="0"/>
            <c:spPr>
              <a:solidFill>
                <a:srgbClr val="E22C29"/>
              </a:solidFill>
            </c:spPr>
            <c:extLst>
              <c:ext xmlns:c16="http://schemas.microsoft.com/office/drawing/2014/chart" uri="{C3380CC4-5D6E-409C-BE32-E72D297353CC}">
                <c16:uniqueId val="{00000007-10C5-7D49-8CC0-1FEB56518124}"/>
              </c:ext>
            </c:extLst>
          </c:dPt>
          <c:dPt>
            <c:idx val="5"/>
            <c:invertIfNegative val="1"/>
            <c:bubble3D val="0"/>
            <c:spPr>
              <a:solidFill>
                <a:srgbClr val="F8B00B"/>
              </a:solidFill>
            </c:spPr>
            <c:extLst>
              <c:ext xmlns:c16="http://schemas.microsoft.com/office/drawing/2014/chart" uri="{C3380CC4-5D6E-409C-BE32-E72D297353CC}">
                <c16:uniqueId val="{00000009-10C5-7D49-8CC0-1FEB56518124}"/>
              </c:ext>
            </c:extLst>
          </c:dPt>
          <c:dPt>
            <c:idx val="6"/>
            <c:invertIfNegative val="1"/>
            <c:bubble3D val="0"/>
            <c:spPr>
              <a:solidFill>
                <a:srgbClr val="E22C29"/>
              </a:solidFill>
            </c:spPr>
            <c:extLst>
              <c:ext xmlns:c16="http://schemas.microsoft.com/office/drawing/2014/chart" uri="{C3380CC4-5D6E-409C-BE32-E72D297353CC}">
                <c16:uniqueId val="{0000000B-10C5-7D49-8CC0-1FEB56518124}"/>
              </c:ext>
            </c:extLst>
          </c:dPt>
          <c:dPt>
            <c:idx val="7"/>
            <c:invertIfNegative val="1"/>
            <c:bubble3D val="0"/>
            <c:spPr>
              <a:solidFill>
                <a:srgbClr val="F8B00B"/>
              </a:solidFill>
            </c:spPr>
            <c:extLst>
              <c:ext xmlns:c16="http://schemas.microsoft.com/office/drawing/2014/chart" uri="{C3380CC4-5D6E-409C-BE32-E72D297353CC}">
                <c16:uniqueId val="{0000000D-10C5-7D49-8CC0-1FEB56518124}"/>
              </c:ext>
            </c:extLst>
          </c:dPt>
          <c:cat>
            <c:strRef>
              <c:f>Tabellenblatt1!$B$16:$B$23</c:f>
              <c:strCache>
                <c:ptCount val="8"/>
                <c:pt idx="0">
                  <c:v>realdonaldtrump</c:v>
                </c:pt>
                <c:pt idx="1">
                  <c:v>billieeilish</c:v>
                </c:pt>
                <c:pt idx="2">
                  <c:v>GretaThunberg</c:v>
                </c:pt>
                <c:pt idx="3">
                  <c:v>junkscience</c:v>
                </c:pt>
                <c:pt idx="4">
                  <c:v>ClimateDepot</c:v>
                </c:pt>
                <c:pt idx="5">
                  <c:v>lindaunobel</c:v>
                </c:pt>
                <c:pt idx="6">
                  <c:v>bdemelle</c:v>
                </c:pt>
                <c:pt idx="7">
                  <c:v>williamusa22</c:v>
                </c:pt>
              </c:strCache>
            </c:strRef>
          </c:cat>
          <c:val>
            <c:numRef>
              <c:f>Tabellenblatt1!$C$16:$C$23</c:f>
              <c:numCache>
                <c:formatCode>#,##0</c:formatCode>
                <c:ptCount val="8"/>
                <c:pt idx="0">
                  <c:v>82328143</c:v>
                </c:pt>
                <c:pt idx="1">
                  <c:v>4525681</c:v>
                </c:pt>
                <c:pt idx="2">
                  <c:v>4155582</c:v>
                </c:pt>
                <c:pt idx="3">
                  <c:v>31618</c:v>
                </c:pt>
                <c:pt idx="4">
                  <c:v>25425</c:v>
                </c:pt>
                <c:pt idx="5">
                  <c:v>9939</c:v>
                </c:pt>
                <c:pt idx="6">
                  <c:v>3018</c:v>
                </c:pt>
                <c:pt idx="7">
                  <c:v>718</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E-10C5-7D49-8CC0-1FEB56518124}"/>
            </c:ext>
          </c:extLst>
        </c:ser>
        <c:dLbls>
          <c:showLegendKey val="0"/>
          <c:showVal val="0"/>
          <c:showCatName val="0"/>
          <c:showSerName val="0"/>
          <c:showPercent val="0"/>
          <c:showBubbleSize val="0"/>
        </c:dLbls>
        <c:gapWidth val="150"/>
        <c:axId val="192655029"/>
        <c:axId val="654873964"/>
      </c:barChart>
      <c:catAx>
        <c:axId val="192655029"/>
        <c:scaling>
          <c:orientation val="minMax"/>
        </c:scaling>
        <c:delete val="0"/>
        <c:axPos val="b"/>
        <c:numFmt formatCode="General" sourceLinked="1"/>
        <c:majorTickMark val="none"/>
        <c:minorTickMark val="none"/>
        <c:tickLblPos val="nextTo"/>
        <c:txPr>
          <a:bodyPr/>
          <a:lstStyle/>
          <a:p>
            <a:pPr lvl="0">
              <a:defRPr sz="1200" b="0">
                <a:solidFill>
                  <a:srgbClr val="000000"/>
                </a:solidFill>
                <a:latin typeface="+mn-lt"/>
              </a:defRPr>
            </a:pPr>
            <a:endParaRPr lang="pt-BR"/>
          </a:p>
        </c:txPr>
        <c:crossAx val="654873964"/>
        <c:crosses val="autoZero"/>
        <c:auto val="1"/>
        <c:lblAlgn val="ctr"/>
        <c:lblOffset val="100"/>
        <c:noMultiLvlLbl val="1"/>
      </c:catAx>
      <c:valAx>
        <c:axId val="654873964"/>
        <c:scaling>
          <c:logBase val="10"/>
          <c:orientation val="minMax"/>
          <c:min val="100"/>
        </c:scaling>
        <c:delete val="0"/>
        <c:axPos val="l"/>
        <c:majorGridlines>
          <c:spPr>
            <a:ln>
              <a:solidFill>
                <a:srgbClr val="B7B7B7"/>
              </a:solidFill>
            </a:ln>
          </c:spPr>
        </c:majorGridlines>
        <c:minorGridlines>
          <c:spPr>
            <a:ln>
              <a:solidFill>
                <a:srgbClr val="CCCCCC">
                  <a:alpha val="0"/>
                </a:srgbClr>
              </a:solidFill>
            </a:ln>
          </c:spPr>
        </c:minorGridlines>
        <c:title>
          <c:tx>
            <c:rich>
              <a:bodyPr/>
              <a:lstStyle/>
              <a:p>
                <a:pPr lvl="0">
                  <a:defRPr sz="1200" b="0">
                    <a:solidFill>
                      <a:srgbClr val="000000"/>
                    </a:solidFill>
                    <a:latin typeface="+mn-lt"/>
                  </a:defRPr>
                </a:pPr>
                <a:r>
                  <a:rPr lang="de-DE"/>
                  <a:t>Follower counts</a:t>
                </a:r>
              </a:p>
            </c:rich>
          </c:tx>
          <c:overlay val="0"/>
        </c:title>
        <c:numFmt formatCode="#,##0" sourceLinked="1"/>
        <c:majorTickMark val="none"/>
        <c:minorTickMark val="none"/>
        <c:tickLblPos val="nextTo"/>
        <c:spPr>
          <a:ln/>
        </c:spPr>
        <c:txPr>
          <a:bodyPr/>
          <a:lstStyle/>
          <a:p>
            <a:pPr lvl="0">
              <a:defRPr sz="1200" b="0">
                <a:solidFill>
                  <a:srgbClr val="000000"/>
                </a:solidFill>
                <a:latin typeface="+mn-lt"/>
              </a:defRPr>
            </a:pPr>
            <a:endParaRPr lang="pt-BR"/>
          </a:p>
        </c:txPr>
        <c:crossAx val="192655029"/>
        <c:crosses val="autoZero"/>
        <c:crossBetween val="between"/>
      </c:valAx>
    </c:plotArea>
    <c:plotVisOnly val="1"/>
    <c:dispBlanksAs val="zero"/>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645827901001642"/>
          <c:y val="8.9995502902710522E-2"/>
          <c:w val="0.66538893674649857"/>
          <c:h val="0.45845704873583226"/>
        </c:manualLayout>
      </c:layout>
      <c:barChart>
        <c:barDir val="col"/>
        <c:grouping val="clustered"/>
        <c:varyColors val="1"/>
        <c:ser>
          <c:idx val="0"/>
          <c:order val="0"/>
          <c:tx>
            <c:strRef>
              <c:f>Tabellenblatt1!$D$15</c:f>
              <c:strCache>
                <c:ptCount val="1"/>
                <c:pt idx="0">
                  <c:v>Percentage of tweets on climate change</c:v>
                </c:pt>
              </c:strCache>
            </c:strRef>
          </c:tx>
          <c:spPr>
            <a:solidFill>
              <a:srgbClr val="4285F4"/>
            </a:solidFill>
          </c:spPr>
          <c:invertIfNegative val="1"/>
          <c:dPt>
            <c:idx val="0"/>
            <c:invertIfNegative val="1"/>
            <c:bubble3D val="0"/>
            <c:spPr>
              <a:solidFill>
                <a:schemeClr val="accent2"/>
              </a:solidFill>
            </c:spPr>
            <c:extLst>
              <c:ext xmlns:c16="http://schemas.microsoft.com/office/drawing/2014/chart" uri="{C3380CC4-5D6E-409C-BE32-E72D297353CC}">
                <c16:uniqueId val="{00000001-7B8C-CF4E-80A9-AD7477BDBCB1}"/>
              </c:ext>
            </c:extLst>
          </c:dPt>
          <c:dPt>
            <c:idx val="2"/>
            <c:invertIfNegative val="1"/>
            <c:bubble3D val="0"/>
            <c:spPr>
              <a:solidFill>
                <a:srgbClr val="F8B00B"/>
              </a:solidFill>
            </c:spPr>
            <c:extLst>
              <c:ext xmlns:c16="http://schemas.microsoft.com/office/drawing/2014/chart" uri="{C3380CC4-5D6E-409C-BE32-E72D297353CC}">
                <c16:uniqueId val="{00000003-7B8C-CF4E-80A9-AD7477BDBCB1}"/>
              </c:ext>
            </c:extLst>
          </c:dPt>
          <c:dPt>
            <c:idx val="3"/>
            <c:invertIfNegative val="1"/>
            <c:bubble3D val="0"/>
            <c:spPr>
              <a:solidFill>
                <a:srgbClr val="E22C29"/>
              </a:solidFill>
            </c:spPr>
            <c:extLst>
              <c:ext xmlns:c16="http://schemas.microsoft.com/office/drawing/2014/chart" uri="{C3380CC4-5D6E-409C-BE32-E72D297353CC}">
                <c16:uniqueId val="{00000005-7B8C-CF4E-80A9-AD7477BDBCB1}"/>
              </c:ext>
            </c:extLst>
          </c:dPt>
          <c:dPt>
            <c:idx val="4"/>
            <c:invertIfNegative val="1"/>
            <c:bubble3D val="0"/>
            <c:spPr>
              <a:solidFill>
                <a:srgbClr val="E22C29"/>
              </a:solidFill>
            </c:spPr>
            <c:extLst>
              <c:ext xmlns:c16="http://schemas.microsoft.com/office/drawing/2014/chart" uri="{C3380CC4-5D6E-409C-BE32-E72D297353CC}">
                <c16:uniqueId val="{00000007-7B8C-CF4E-80A9-AD7477BDBCB1}"/>
              </c:ext>
            </c:extLst>
          </c:dPt>
          <c:dPt>
            <c:idx val="5"/>
            <c:invertIfNegative val="1"/>
            <c:bubble3D val="0"/>
            <c:spPr>
              <a:solidFill>
                <a:srgbClr val="F8B00B"/>
              </a:solidFill>
            </c:spPr>
            <c:extLst>
              <c:ext xmlns:c16="http://schemas.microsoft.com/office/drawing/2014/chart" uri="{C3380CC4-5D6E-409C-BE32-E72D297353CC}">
                <c16:uniqueId val="{00000009-7B8C-CF4E-80A9-AD7477BDBCB1}"/>
              </c:ext>
            </c:extLst>
          </c:dPt>
          <c:dPt>
            <c:idx val="6"/>
            <c:invertIfNegative val="1"/>
            <c:bubble3D val="0"/>
            <c:spPr>
              <a:solidFill>
                <a:srgbClr val="E22C29"/>
              </a:solidFill>
            </c:spPr>
            <c:extLst>
              <c:ext xmlns:c16="http://schemas.microsoft.com/office/drawing/2014/chart" uri="{C3380CC4-5D6E-409C-BE32-E72D297353CC}">
                <c16:uniqueId val="{0000000B-7B8C-CF4E-80A9-AD7477BDBCB1}"/>
              </c:ext>
            </c:extLst>
          </c:dPt>
          <c:dPt>
            <c:idx val="7"/>
            <c:invertIfNegative val="1"/>
            <c:bubble3D val="0"/>
            <c:spPr>
              <a:solidFill>
                <a:schemeClr val="accent3"/>
              </a:solidFill>
            </c:spPr>
            <c:extLst>
              <c:ext xmlns:c16="http://schemas.microsoft.com/office/drawing/2014/chart" uri="{C3380CC4-5D6E-409C-BE32-E72D297353CC}">
                <c16:uniqueId val="{0000000D-7B8C-CF4E-80A9-AD7477BDBCB1}"/>
              </c:ext>
            </c:extLst>
          </c:dPt>
          <c:cat>
            <c:strRef>
              <c:f>Tabellenblatt1!$B$16:$B$23</c:f>
              <c:strCache>
                <c:ptCount val="8"/>
                <c:pt idx="0">
                  <c:v>realdonaldtrump</c:v>
                </c:pt>
                <c:pt idx="1">
                  <c:v>billieeilish</c:v>
                </c:pt>
                <c:pt idx="2">
                  <c:v>GretaThunberg</c:v>
                </c:pt>
                <c:pt idx="3">
                  <c:v>junkscience</c:v>
                </c:pt>
                <c:pt idx="4">
                  <c:v>ClimateDepot</c:v>
                </c:pt>
                <c:pt idx="5">
                  <c:v>lindaunobel</c:v>
                </c:pt>
                <c:pt idx="6">
                  <c:v>bdemelle</c:v>
                </c:pt>
                <c:pt idx="7">
                  <c:v>williamusa22</c:v>
                </c:pt>
              </c:strCache>
            </c:strRef>
          </c:cat>
          <c:val>
            <c:numRef>
              <c:f>Tabellenblatt1!$D$16:$D$23</c:f>
              <c:numCache>
                <c:formatCode>0%</c:formatCode>
                <c:ptCount val="8"/>
                <c:pt idx="0">
                  <c:v>0</c:v>
                </c:pt>
                <c:pt idx="1">
                  <c:v>4.97512437810945E-3</c:v>
                </c:pt>
                <c:pt idx="2">
                  <c:v>0.25373134328358199</c:v>
                </c:pt>
                <c:pt idx="3">
                  <c:v>5.4726368159203898E-2</c:v>
                </c:pt>
                <c:pt idx="4">
                  <c:v>7.4626865671641701E-2</c:v>
                </c:pt>
                <c:pt idx="5">
                  <c:v>2.9850746268656699E-2</c:v>
                </c:pt>
                <c:pt idx="6">
                  <c:v>0.14925373134328301</c:v>
                </c:pt>
                <c:pt idx="7">
                  <c:v>0</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E-7B8C-CF4E-80A9-AD7477BDBCB1}"/>
            </c:ext>
          </c:extLst>
        </c:ser>
        <c:dLbls>
          <c:showLegendKey val="0"/>
          <c:showVal val="0"/>
          <c:showCatName val="0"/>
          <c:showSerName val="0"/>
          <c:showPercent val="0"/>
          <c:showBubbleSize val="0"/>
        </c:dLbls>
        <c:gapWidth val="150"/>
        <c:axId val="192655029"/>
        <c:axId val="654873964"/>
      </c:barChart>
      <c:catAx>
        <c:axId val="192655029"/>
        <c:scaling>
          <c:orientation val="minMax"/>
        </c:scaling>
        <c:delete val="0"/>
        <c:axPos val="b"/>
        <c:numFmt formatCode="General" sourceLinked="1"/>
        <c:majorTickMark val="none"/>
        <c:minorTickMark val="none"/>
        <c:tickLblPos val="nextTo"/>
        <c:txPr>
          <a:bodyPr/>
          <a:lstStyle/>
          <a:p>
            <a:pPr lvl="0">
              <a:defRPr sz="1200" b="0">
                <a:solidFill>
                  <a:srgbClr val="000000"/>
                </a:solidFill>
                <a:latin typeface="+mn-lt"/>
              </a:defRPr>
            </a:pPr>
            <a:endParaRPr lang="pt-BR"/>
          </a:p>
        </c:txPr>
        <c:crossAx val="654873964"/>
        <c:crosses val="autoZero"/>
        <c:auto val="1"/>
        <c:lblAlgn val="ctr"/>
        <c:lblOffset val="100"/>
        <c:noMultiLvlLbl val="1"/>
      </c:catAx>
      <c:valAx>
        <c:axId val="654873964"/>
        <c:scaling>
          <c:orientation val="minMax"/>
        </c:scaling>
        <c:delete val="0"/>
        <c:axPos val="l"/>
        <c:majorGridlines>
          <c:spPr>
            <a:ln>
              <a:solidFill>
                <a:srgbClr val="B7B7B7"/>
              </a:solidFill>
            </a:ln>
          </c:spPr>
        </c:majorGridlines>
        <c:minorGridlines>
          <c:spPr>
            <a:ln>
              <a:solidFill>
                <a:srgbClr val="CCCCCC">
                  <a:alpha val="0"/>
                </a:srgbClr>
              </a:solidFill>
            </a:ln>
          </c:spPr>
        </c:minorGridlines>
        <c:title>
          <c:tx>
            <c:rich>
              <a:bodyPr/>
              <a:lstStyle/>
              <a:p>
                <a:pPr lvl="0">
                  <a:defRPr sz="1200" b="0">
                    <a:solidFill>
                      <a:srgbClr val="000000"/>
                    </a:solidFill>
                    <a:latin typeface="+mn-lt"/>
                  </a:defRPr>
                </a:pPr>
                <a:r>
                  <a:rPr lang="de-DE"/>
                  <a:t>Tweets on climate</a:t>
                </a:r>
                <a:r>
                  <a:rPr lang="de-DE" baseline="0"/>
                  <a:t> change</a:t>
                </a:r>
                <a:endParaRPr lang="de-DE"/>
              </a:p>
            </c:rich>
          </c:tx>
          <c:overlay val="0"/>
        </c:title>
        <c:numFmt formatCode="0%" sourceLinked="1"/>
        <c:majorTickMark val="none"/>
        <c:minorTickMark val="none"/>
        <c:tickLblPos val="nextTo"/>
        <c:spPr>
          <a:ln/>
        </c:spPr>
        <c:txPr>
          <a:bodyPr/>
          <a:lstStyle/>
          <a:p>
            <a:pPr lvl="0">
              <a:defRPr sz="1200" b="0">
                <a:solidFill>
                  <a:srgbClr val="000000"/>
                </a:solidFill>
                <a:latin typeface="+mn-lt"/>
              </a:defRPr>
            </a:pPr>
            <a:endParaRPr lang="pt-BR"/>
          </a:p>
        </c:txPr>
        <c:crossAx val="192655029"/>
        <c:crosses val="autoZero"/>
        <c:crossBetween val="between"/>
      </c:valAx>
    </c:plotArea>
    <c:plotVisOnly val="1"/>
    <c:dispBlanksAs val="zero"/>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645827901001642"/>
          <c:y val="8.9995502902710522E-2"/>
          <c:w val="0.66538893674649857"/>
          <c:h val="0.45845704873583226"/>
        </c:manualLayout>
      </c:layout>
      <c:barChart>
        <c:barDir val="col"/>
        <c:grouping val="clustered"/>
        <c:varyColors val="1"/>
        <c:ser>
          <c:idx val="0"/>
          <c:order val="0"/>
          <c:tx>
            <c:strRef>
              <c:f>Tabellenblatt1!$E$15</c:f>
              <c:strCache>
                <c:ptCount val="1"/>
                <c:pt idx="0">
                  <c:v>Percentage of followers tweeting on climate change</c:v>
                </c:pt>
              </c:strCache>
            </c:strRef>
          </c:tx>
          <c:spPr>
            <a:solidFill>
              <a:srgbClr val="4285F4"/>
            </a:solidFill>
          </c:spPr>
          <c:invertIfNegative val="1"/>
          <c:dPt>
            <c:idx val="0"/>
            <c:invertIfNegative val="1"/>
            <c:bubble3D val="0"/>
            <c:spPr>
              <a:solidFill>
                <a:srgbClr val="E22C29"/>
              </a:solidFill>
            </c:spPr>
            <c:extLst>
              <c:ext xmlns:c16="http://schemas.microsoft.com/office/drawing/2014/chart" uri="{C3380CC4-5D6E-409C-BE32-E72D297353CC}">
                <c16:uniqueId val="{00000001-7DBB-574C-AF8F-0B041599E8B5}"/>
              </c:ext>
            </c:extLst>
          </c:dPt>
          <c:dPt>
            <c:idx val="2"/>
            <c:invertIfNegative val="1"/>
            <c:bubble3D val="0"/>
            <c:spPr>
              <a:solidFill>
                <a:srgbClr val="F8B00B"/>
              </a:solidFill>
            </c:spPr>
            <c:extLst>
              <c:ext xmlns:c16="http://schemas.microsoft.com/office/drawing/2014/chart" uri="{C3380CC4-5D6E-409C-BE32-E72D297353CC}">
                <c16:uniqueId val="{00000003-7DBB-574C-AF8F-0B041599E8B5}"/>
              </c:ext>
            </c:extLst>
          </c:dPt>
          <c:dPt>
            <c:idx val="3"/>
            <c:invertIfNegative val="1"/>
            <c:bubble3D val="0"/>
            <c:spPr>
              <a:solidFill>
                <a:srgbClr val="E22C29"/>
              </a:solidFill>
            </c:spPr>
            <c:extLst>
              <c:ext xmlns:c16="http://schemas.microsoft.com/office/drawing/2014/chart" uri="{C3380CC4-5D6E-409C-BE32-E72D297353CC}">
                <c16:uniqueId val="{00000005-7DBB-574C-AF8F-0B041599E8B5}"/>
              </c:ext>
            </c:extLst>
          </c:dPt>
          <c:dPt>
            <c:idx val="4"/>
            <c:invertIfNegative val="1"/>
            <c:bubble3D val="0"/>
            <c:spPr>
              <a:solidFill>
                <a:srgbClr val="E22C29"/>
              </a:solidFill>
            </c:spPr>
            <c:extLst>
              <c:ext xmlns:c16="http://schemas.microsoft.com/office/drawing/2014/chart" uri="{C3380CC4-5D6E-409C-BE32-E72D297353CC}">
                <c16:uniqueId val="{00000007-7DBB-574C-AF8F-0B041599E8B5}"/>
              </c:ext>
            </c:extLst>
          </c:dPt>
          <c:dPt>
            <c:idx val="5"/>
            <c:invertIfNegative val="1"/>
            <c:bubble3D val="0"/>
            <c:spPr>
              <a:solidFill>
                <a:srgbClr val="F8B00B"/>
              </a:solidFill>
            </c:spPr>
            <c:extLst>
              <c:ext xmlns:c16="http://schemas.microsoft.com/office/drawing/2014/chart" uri="{C3380CC4-5D6E-409C-BE32-E72D297353CC}">
                <c16:uniqueId val="{00000009-7DBB-574C-AF8F-0B041599E8B5}"/>
              </c:ext>
            </c:extLst>
          </c:dPt>
          <c:dPt>
            <c:idx val="6"/>
            <c:invertIfNegative val="1"/>
            <c:bubble3D val="0"/>
            <c:spPr>
              <a:solidFill>
                <a:srgbClr val="E22C29"/>
              </a:solidFill>
            </c:spPr>
            <c:extLst>
              <c:ext xmlns:c16="http://schemas.microsoft.com/office/drawing/2014/chart" uri="{C3380CC4-5D6E-409C-BE32-E72D297353CC}">
                <c16:uniqueId val="{0000000B-7DBB-574C-AF8F-0B041599E8B5}"/>
              </c:ext>
            </c:extLst>
          </c:dPt>
          <c:dPt>
            <c:idx val="7"/>
            <c:invertIfNegative val="1"/>
            <c:bubble3D val="0"/>
            <c:spPr>
              <a:solidFill>
                <a:srgbClr val="F8B00B"/>
              </a:solidFill>
            </c:spPr>
            <c:extLst>
              <c:ext xmlns:c16="http://schemas.microsoft.com/office/drawing/2014/chart" uri="{C3380CC4-5D6E-409C-BE32-E72D297353CC}">
                <c16:uniqueId val="{0000000D-7DBB-574C-AF8F-0B041599E8B5}"/>
              </c:ext>
            </c:extLst>
          </c:dPt>
          <c:cat>
            <c:strRef>
              <c:f>Tabellenblatt1!$B$16:$B$23</c:f>
              <c:strCache>
                <c:ptCount val="8"/>
                <c:pt idx="0">
                  <c:v>realdonaldtrump</c:v>
                </c:pt>
                <c:pt idx="1">
                  <c:v>billieeilish</c:v>
                </c:pt>
                <c:pt idx="2">
                  <c:v>GretaThunberg</c:v>
                </c:pt>
                <c:pt idx="3">
                  <c:v>junkscience</c:v>
                </c:pt>
                <c:pt idx="4">
                  <c:v>ClimateDepot</c:v>
                </c:pt>
                <c:pt idx="5">
                  <c:v>lindaunobel</c:v>
                </c:pt>
                <c:pt idx="6">
                  <c:v>bdemelle</c:v>
                </c:pt>
                <c:pt idx="7">
                  <c:v>williamusa22</c:v>
                </c:pt>
              </c:strCache>
            </c:strRef>
          </c:cat>
          <c:val>
            <c:numRef>
              <c:f>Tabellenblatt1!$E$16:$E$23</c:f>
              <c:numCache>
                <c:formatCode>0%</c:formatCode>
                <c:ptCount val="8"/>
                <c:pt idx="0">
                  <c:v>4.0462427745664699E-2</c:v>
                </c:pt>
                <c:pt idx="1">
                  <c:v>4.0540540540540501E-2</c:v>
                </c:pt>
                <c:pt idx="2">
                  <c:v>0.15044247787610601</c:v>
                </c:pt>
                <c:pt idx="3">
                  <c:v>0.16250000000000001</c:v>
                </c:pt>
                <c:pt idx="4">
                  <c:v>0.362142099681866</c:v>
                </c:pt>
                <c:pt idx="5">
                  <c:v>0.19727891156462499</c:v>
                </c:pt>
                <c:pt idx="6">
                  <c:v>0.27500000000000002</c:v>
                </c:pt>
                <c:pt idx="7">
                  <c:v>0.38167938931297701</c:v>
                </c:pt>
              </c:numCache>
            </c:numRef>
          </c:val>
          <c:extLst>
            <c:ext xmlns:c14="http://schemas.microsoft.com/office/drawing/2007/8/2/chart" uri="{6F2FDCE9-48DA-4B69-8628-5D25D57E5C99}">
              <c14:invertSolidFillFmt>
                <c14:spPr xmlns:c14="http://schemas.microsoft.com/office/drawing/2007/8/2/chart">
                  <a:solidFill>
                    <a:srgbClr val="FFFFFF"/>
                  </a:solidFill>
                </c14:spPr>
              </c14:invertSolidFillFmt>
            </c:ext>
            <c:ext xmlns:c16="http://schemas.microsoft.com/office/drawing/2014/chart" uri="{C3380CC4-5D6E-409C-BE32-E72D297353CC}">
              <c16:uniqueId val="{0000000E-7DBB-574C-AF8F-0B041599E8B5}"/>
            </c:ext>
          </c:extLst>
        </c:ser>
        <c:dLbls>
          <c:showLegendKey val="0"/>
          <c:showVal val="0"/>
          <c:showCatName val="0"/>
          <c:showSerName val="0"/>
          <c:showPercent val="0"/>
          <c:showBubbleSize val="0"/>
        </c:dLbls>
        <c:gapWidth val="150"/>
        <c:axId val="192655029"/>
        <c:axId val="654873964"/>
      </c:barChart>
      <c:catAx>
        <c:axId val="192655029"/>
        <c:scaling>
          <c:orientation val="minMax"/>
        </c:scaling>
        <c:delete val="0"/>
        <c:axPos val="b"/>
        <c:numFmt formatCode="General" sourceLinked="1"/>
        <c:majorTickMark val="none"/>
        <c:minorTickMark val="none"/>
        <c:tickLblPos val="nextTo"/>
        <c:txPr>
          <a:bodyPr/>
          <a:lstStyle/>
          <a:p>
            <a:pPr lvl="0">
              <a:defRPr sz="1200" b="0">
                <a:solidFill>
                  <a:srgbClr val="000000"/>
                </a:solidFill>
                <a:latin typeface="+mn-lt"/>
              </a:defRPr>
            </a:pPr>
            <a:endParaRPr lang="pt-BR"/>
          </a:p>
        </c:txPr>
        <c:crossAx val="654873964"/>
        <c:crosses val="autoZero"/>
        <c:auto val="1"/>
        <c:lblAlgn val="ctr"/>
        <c:lblOffset val="100"/>
        <c:noMultiLvlLbl val="1"/>
      </c:catAx>
      <c:valAx>
        <c:axId val="654873964"/>
        <c:scaling>
          <c:orientation val="minMax"/>
        </c:scaling>
        <c:delete val="0"/>
        <c:axPos val="l"/>
        <c:majorGridlines>
          <c:spPr>
            <a:ln>
              <a:solidFill>
                <a:srgbClr val="B7B7B7"/>
              </a:solidFill>
            </a:ln>
          </c:spPr>
        </c:majorGridlines>
        <c:minorGridlines>
          <c:spPr>
            <a:ln>
              <a:solidFill>
                <a:srgbClr val="CCCCCC">
                  <a:alpha val="0"/>
                </a:srgbClr>
              </a:solidFill>
            </a:ln>
          </c:spPr>
        </c:minorGridlines>
        <c:title>
          <c:tx>
            <c:rich>
              <a:bodyPr/>
              <a:lstStyle/>
              <a:p>
                <a:pPr lvl="0">
                  <a:defRPr sz="1200" b="0">
                    <a:solidFill>
                      <a:srgbClr val="000000"/>
                    </a:solidFill>
                    <a:latin typeface="+mn-lt"/>
                  </a:defRPr>
                </a:pPr>
                <a:r>
                  <a:rPr lang="de-DE"/>
                  <a:t>Followers</a:t>
                </a:r>
                <a:r>
                  <a:rPr lang="de-DE" baseline="0"/>
                  <a:t> tweeting on </a:t>
                </a:r>
              </a:p>
              <a:p>
                <a:pPr lvl="0">
                  <a:defRPr sz="1200" b="0">
                    <a:solidFill>
                      <a:srgbClr val="000000"/>
                    </a:solidFill>
                    <a:latin typeface="+mn-lt"/>
                  </a:defRPr>
                </a:pPr>
                <a:r>
                  <a:rPr lang="de-DE" baseline="0"/>
                  <a:t>climate change</a:t>
                </a:r>
                <a:endParaRPr lang="de-DE"/>
              </a:p>
            </c:rich>
          </c:tx>
          <c:layout>
            <c:manualLayout>
              <c:xMode val="edge"/>
              <c:yMode val="edge"/>
              <c:x val="3.480505722207735E-2"/>
              <c:y val="6.7727717288198125E-2"/>
            </c:manualLayout>
          </c:layout>
          <c:overlay val="0"/>
        </c:title>
        <c:numFmt formatCode="0%" sourceLinked="1"/>
        <c:majorTickMark val="none"/>
        <c:minorTickMark val="none"/>
        <c:tickLblPos val="nextTo"/>
        <c:spPr>
          <a:ln/>
        </c:spPr>
        <c:txPr>
          <a:bodyPr/>
          <a:lstStyle/>
          <a:p>
            <a:pPr lvl="0">
              <a:defRPr sz="1200" b="0">
                <a:solidFill>
                  <a:srgbClr val="000000"/>
                </a:solidFill>
                <a:latin typeface="+mn-lt"/>
              </a:defRPr>
            </a:pPr>
            <a:endParaRPr lang="pt-BR"/>
          </a:p>
        </c:txPr>
        <c:crossAx val="192655029"/>
        <c:crosses val="autoZero"/>
        <c:crossBetween val="between"/>
      </c:valAx>
    </c:plotArea>
    <c:plotVisOnly val="1"/>
    <c:dispBlanksAs val="zero"/>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Legend</a:t>
            </a:r>
            <a:r>
              <a:rPr lang="en-US" baseline="0"/>
              <a:t> only</a:t>
            </a:r>
            <a:endParaRPr lang="en-US"/>
          </a:p>
        </c:rich>
      </c:tx>
      <c:layout>
        <c:manualLayout>
          <c:xMode val="edge"/>
          <c:yMode val="edge"/>
          <c:x val="7.1590113735783084E-2"/>
          <c:y val="9.2592592592592587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manualLayout>
          <c:layoutTarget val="inner"/>
          <c:xMode val="edge"/>
          <c:yMode val="edge"/>
          <c:x val="0.17756124234470691"/>
          <c:y val="0.39292942548848059"/>
          <c:w val="0.19143897637795276"/>
          <c:h val="0.25807815689705454"/>
        </c:manualLayout>
      </c:layout>
      <c:barChart>
        <c:barDir val="col"/>
        <c:grouping val="clustered"/>
        <c:varyColors val="0"/>
        <c:ser>
          <c:idx val="0"/>
          <c:order val="0"/>
          <c:spPr>
            <a:solidFill>
              <a:srgbClr val="EA4335"/>
            </a:solidFill>
            <a:ln>
              <a:noFill/>
            </a:ln>
            <a:effectLst/>
          </c:spPr>
          <c:invertIfNegative val="0"/>
          <c:dPt>
            <c:idx val="1"/>
            <c:invertIfNegative val="0"/>
            <c:bubble3D val="0"/>
            <c:spPr>
              <a:solidFill>
                <a:srgbClr val="FBBC04"/>
              </a:solidFill>
              <a:ln w="0">
                <a:solidFill>
                  <a:schemeClr val="tx1">
                    <a:tint val="75000"/>
                  </a:schemeClr>
                </a:solidFill>
              </a:ln>
              <a:effectLst/>
            </c:spPr>
            <c:extLst>
              <c:ext xmlns:c16="http://schemas.microsoft.com/office/drawing/2014/chart" uri="{C3380CC4-5D6E-409C-BE32-E72D297353CC}">
                <c16:uniqueId val="{00000001-D380-E440-B524-C0151E0AC51A}"/>
              </c:ext>
            </c:extLst>
          </c:dPt>
          <c:dPt>
            <c:idx val="2"/>
            <c:invertIfNegative val="0"/>
            <c:bubble3D val="0"/>
            <c:spPr>
              <a:solidFill>
                <a:srgbClr val="4285F4"/>
              </a:solidFill>
              <a:ln>
                <a:noFill/>
              </a:ln>
              <a:effectLst/>
            </c:spPr>
            <c:extLst>
              <c:ext xmlns:c16="http://schemas.microsoft.com/office/drawing/2014/chart" uri="{C3380CC4-5D6E-409C-BE32-E72D297353CC}">
                <c16:uniqueId val="{00000003-D380-E440-B524-C0151E0AC51A}"/>
              </c:ext>
            </c:extLst>
          </c:dPt>
          <c:dPt>
            <c:idx val="4"/>
            <c:invertIfNegative val="0"/>
            <c:bubble3D val="0"/>
            <c:spPr>
              <a:solidFill>
                <a:srgbClr val="4285F4"/>
              </a:solidFill>
              <a:ln>
                <a:noFill/>
              </a:ln>
              <a:effectLst/>
            </c:spPr>
            <c:extLst>
              <c:ext xmlns:c16="http://schemas.microsoft.com/office/drawing/2014/chart" uri="{C3380CC4-5D6E-409C-BE32-E72D297353CC}">
                <c16:uniqueId val="{00000005-D380-E440-B524-C0151E0AC51A}"/>
              </c:ext>
            </c:extLst>
          </c:dPt>
          <c:cat>
            <c:strRef>
              <c:f>Tabellenblatt1!$C$47:$C$49</c:f>
              <c:strCache>
                <c:ptCount val="3"/>
                <c:pt idx="0">
                  <c:v>Climate change deniers</c:v>
                </c:pt>
                <c:pt idx="1">
                  <c:v>Scientists and activists</c:v>
                </c:pt>
                <c:pt idx="2">
                  <c:v>Celebrities</c:v>
                </c:pt>
              </c:strCache>
            </c:strRef>
          </c:cat>
          <c:val>
            <c:numRef>
              <c:f>Tabellenblatt1!$D$47:$D$49</c:f>
              <c:numCache>
                <c:formatCode>General</c:formatCode>
                <c:ptCount val="3"/>
                <c:pt idx="0">
                  <c:v>1</c:v>
                </c:pt>
                <c:pt idx="1">
                  <c:v>1</c:v>
                </c:pt>
                <c:pt idx="2">
                  <c:v>1</c:v>
                </c:pt>
              </c:numCache>
            </c:numRef>
          </c:val>
          <c:extLst>
            <c:ext xmlns:c16="http://schemas.microsoft.com/office/drawing/2014/chart" uri="{C3380CC4-5D6E-409C-BE32-E72D297353CC}">
              <c16:uniqueId val="{00000006-D380-E440-B524-C0151E0AC51A}"/>
            </c:ext>
          </c:extLst>
        </c:ser>
        <c:dLbls>
          <c:showLegendKey val="0"/>
          <c:showVal val="0"/>
          <c:showCatName val="0"/>
          <c:showSerName val="0"/>
          <c:showPercent val="0"/>
          <c:showBubbleSize val="0"/>
        </c:dLbls>
        <c:gapWidth val="219"/>
        <c:overlap val="-27"/>
        <c:axId val="1710687007"/>
        <c:axId val="1710573999"/>
      </c:barChart>
      <c:catAx>
        <c:axId val="1710687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10573999"/>
        <c:crosses val="autoZero"/>
        <c:auto val="1"/>
        <c:lblAlgn val="ctr"/>
        <c:lblOffset val="100"/>
        <c:noMultiLvlLbl val="0"/>
      </c:catAx>
      <c:valAx>
        <c:axId val="17105739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10687007"/>
        <c:crosses val="autoZero"/>
        <c:crossBetween val="between"/>
      </c:valAx>
      <c:spPr>
        <a:noFill/>
        <a:ln>
          <a:noFill/>
        </a:ln>
        <a:effectLst/>
      </c:spPr>
    </c:plotArea>
    <c:legend>
      <c:legendPos val="l"/>
      <c:layout>
        <c:manualLayout>
          <c:xMode val="edge"/>
          <c:yMode val="edge"/>
          <c:x val="0.68888888888888888"/>
          <c:y val="0.1958333333333333"/>
          <c:w val="0.30242213473315838"/>
          <c:h val="0.5531714785651793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6-28T01:31:49.827" idx="2">
    <p:pos x="10" y="10"/>
    <p:text>I think you need to REALLY stress how demaging shit like this can be. Please change your tone of voice during the presentation to emphasize the devastating consequences of anti-vax. 
"Ever wondered what a world without vaccines would look like? Well, look around the world during this COVID-19 this pandemic. This is the world without ONE vaccine." 
Then draw the analogy to similar devastating consequences of anti-climate change views.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28T04:18:47.995" idx="1">
    <p:pos x="10" y="10"/>
    <p:text>Neta: The idea is to make the anology that complex ideas are convided better when "celebreties" and laymans express them than scientists.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6-28T01:27:36.308" idx="1">
    <p:pos x="1880" y="0"/>
    <p:text>Consider adding the lengeds "scientis or activist". People are unlikely to remember the color scheme from the previous slides.. 
Make their life easier.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6-28T01:34:38.595" idx="3">
    <p:pos x="5069" y="2150"/>
    <p:text>Please, use the same font type and size in all graphs. 
Add same formatting to all of them as well. The is one line missing in the box of the right hand side of the top 3 graphs. 
</p:text>
    <p:extLst>
      <p:ext uri="{C676402C-5697-4E1C-873F-D02D1690AC5C}">
        <p15:threadingInfo xmlns:p15="http://schemas.microsoft.com/office/powerpoint/2012/main" timeZoneBias="42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1T20:54:47.215"/>
    </inkml:context>
    <inkml:brush xml:id="br0">
      <inkml:brushProperty name="width" value="0.1" units="cm"/>
      <inkml:brushProperty name="height" value="0.1" units="cm"/>
      <inkml:brushProperty name="color" value="#FFC114"/>
    </inkml:brush>
  </inkml:definitions>
  <inkml:trace contextRef="#ctx0" brushRef="#br0">10437 6166 16383 0 0,'0'-19'0'0'0,"0"-48"0"0"0,0 48 0 0 0,0-47 0 0 0,0 25 0 0 0,0-26 0 0 0,0 26 0 0 0,22-25 0 0 0,0 0 0 0 0,-2 25 0 0 0,2-26 0 0 0,-22 1 0 0 0,21 25 0 0 0,1-25 0 0 0,-2 25 0 0 0,1 0 0 0 0,-21-26 0 0 0,20 26 0 0 0,0 0 0 0 0,2-25 0 0 0,-1 25 0 0 0,-21-26 0 0 0,22 1 0 0 0,-2 25 0 0 0,2-25 0 0 0,-2 25 0 0 0,1 0 0 0 0,-1 0 0 0 0,-20 0 0 0 0,21 0 0 0 0,-1 0 0 0 0,-20 0 0 0 0,19 22 0 0 0,-19-22 0 0 0,19 22 0 0 0,-19 0 0 0 0,18 0 0 0 0,-18 0 0 0 0,0-1 0 0 0,19 1 0 0 0,-38 19 0 0 0,19 19 0 0 0,-19-19 0 0 0,0 19 0 0 0,0-19 0 0 0,0 19 0 0 0,0 0 0 0 0,0-19 0 0 0,0 18 0 0 0,0-18 0 0 0,0 19 0 0 0,0-19 0 0 0,-22 21 0 0 0,22-21 0 0 0,0 18 0 0 0,0-18 0 0 0,0 19 0 0 0,0-19 0 0 0,0 19 0 0 0,0-19 0 0 0,0 19 0 0 0,0 0 0 0 0,0-19 0 0 0,0 18 0 0 0,0-18 0 0 0,0 19 0 0 0,0 0 0 0 0,-1-19 0 0 0,1 19 0 0 0,0-19 0 0 0,0 19 0 0 0,19-1 0 0 0,-19-18 0 0 0,-22 21 0 0 0,22-2 0 0 0,0-19 0 0 0,0 18 0 0 0,0 1 0 0 0,0-19 0 0 0,0 19 0 0 0,0 0 0 0 0,0 0 0 0 0,-22 1 0 0 0,22-20 0 0 0,0 19 0 0 0,0 0 0 0 0,0-1 0 0 0,0-18 0 0 0,19 19 0 0 0,0 0 0 0 0,-19-19 0 0 0,19 19 0 0 0,-19-19 0 0 0,0 19 0 0 0,19-1 0 0 0,-19 1 0 0 0,0 0 0 0 0,0 0 0 0 0,19 0 0 0 0,-19-1 0 0 0,0 1 0 0 0,19 0 0 0 0,-19 0 0 0 0,19 0 0 0 0,-19-19 0 0 0,19 18 0 0 0,-19-18 0 0 0,19 19 0 0 0,-19 0 0 0 0,19-38 0 0 0,-21-22 0 0 0,21 22 0 0 0,-21-22 0 0 0,2 22 0 0 0,19-22 0 0 0,-20 0 0 0 0,1 22 0 0 0,0 0 0 0 0,19-22 0 0 0,-19 22 0 0 0,19 0 0 0 0,-19 0 0 0 0,19-22 0 0 0,-19 22 0 0 0,19 0 0 0 0,-19 0 0 0 0,19-22 0 0 0,-19 22 0 0 0,19 0 0 0 0,-21-22 0 0 0,2 22 0 0 0,19 0 0 0 0,-21-22 0 0 0,2 22 0 0 0,19 0 0 0 0,-19 0 0 0 0,0 0 0 0 0,19 0 0 0 0,-19-1 0 0 0,19 1 0 0 0,-19 0 0 0 0,0 0 0 0 0,19 0 0 0 0,-19 0 0 0 0,0 0 0 0 0,19 0 0 0 0,-19 0 0 0 0,0 0 0 0 0,19 0 0 0 0,-19 0 0 0 0,19 0 0 0 0,-19 0 0 0 0,19 0 0 0 0,-19 0 0 0 0,0 0 0 0 0,19 0 0 0 0,-19 19 0 0 0,19-19 0 0 0,-19 19 0 0 0,19-19 0 0 0,0 0 0 0 0,-19 19 0 0 0,19-19 0 0 0,-19 0 0 0 0,19 0 0 0 0,-19 0 0 0 0,0 0 0 0 0,19 0 0 0 0,-19 19 0 0 0,19 19 0 0 0,0-1 0 0 0,0 1 0 0 0,-19-19 0 0 0,19 19 0 0 0,0 0 0 0 0,-19 0 0 0 0,19-1 0 0 0,0 1 0 0 0,-19 0 0 0 0,19 0 0 0 0,-19 0 0 0 0,19-1 0 0 0,-19 1 0 0 0,19 0 0 0 0,-19 0 0 0 0,19 0 0 0 0,0-1 0 0 0,-19 1 0 0 0,19 0 0 0 0,-19 0 0 0 0,19 0 0 0 0,-20-1 0 0 0,20 1 0 0 0,0 0 0 0 0,-19 0 0 0 0,19 0 0 0 0,-19-1 0 0 0,19 1 0 0 0,-19 0 0 0 0,19 0 0 0 0,-19 0 0 0 0,19-1 0 0 0,0 1 0 0 0,-19 0 0 0 0,19 0 0 0 0,0 0 0 0 0,-19-19 0 0 0,19 18 0 0 0,0 1 0 0 0,-19 0 0 0 0,19 0 0 0 0,0 0 0 0 0,-19-1 0 0 0,19 23 0 0 0,-19-22 0 0 0,19 0 0 0 0,-20 22 0 0 0,20-23 0 0 0,0 1 0 0 0,0 0 0 0 0,0 0 0 0 0,0 0 0 0 0,-19-19 0 0 0,19 18 0 0 0,0 1 0 0 0,0 0 0 0 0,0 0 0 0 0,0 0 0 0 0,-21 21 0 0 0,21-21 0 0 0,0 0 0 0 0,0 0 0 0 0,0 22 0 0 0,-19-23 0 0 0,19 1 0 0 0,0-38 0 0 0,-41 19 0 0 0,41-19 0 0 0,-19 0 0 0 0,0 0 0 0 0,-2-22 0 0 0,2 22 0 0 0,-22-2 0 0 0,21-20 0 0 0,-21 21 0 0 0,20-21 0 0 0,-20 20 0 0 0,22 2 0 0 0,-2-22 0 0 0,-20 21 0 0 0,22 0 0 0 0,-1-21 0 0 0,-21 21 0 0 0,22 1 0 0 0,0 0 0 0 0,-22-2 0 0 0,22 2 0 0 0,-2-22 0 0 0,2 41 0 0 0,0-19 0 0 0,-22-1 0 0 0,22 1 0 0 0,0-1 0 0 0,19 1 0 0 0,-19 19 0 0 0,0-19 0 0 0,0 19 0 0 0,0-19 0 0 0,0 19 0 0 0,19-19 0 0 0,-19 19 0 0 0,19-19 0 0 0,-19 19 0 0 0,0-19 0 0 0,0 19 0 0 0,19-19 0 0 0,-19 0 0 0 0,0 19 0 0 0,19-19 0 0 0,-19 19 0 0 0,-22 0 0 0 0,22-19 0 0 0,0 19 0 0 0,-1 0 0 0 0,20-19 0 0 0,-19 19 0 0 0,19 19 0 0 0,0 0 0 0 0,0 0 0 0 0,0-1 0 0 0,0 1 0 0 0,0 22 0 0 0,0 0 0 0 0,0-22 0 0 0,0 21 0 0 0,0 1 0 0 0,21 0 0 0 0,-21 25 0 0 0,19-47 0 0 0,-19 22 0 0 0,20-1 0 0 0,-20-21 0 0 0,0 0 0 0 0,20 22 0 0 0,-20-22 0 0 0,0 21 0 0 0,19-21 0 0 0,-19 22 0 0 0,21 0 0 0 0,-21-1 0 0 0,20 1 0 0 0,-20 0 0 0 0,19-22 0 0 0,-19 22 0 0 0,0-1 0 0 0,19-21 0 0 0,-19 22 0 0 0,0-22 0 0 0,0 0 0 0 0,0 21 0 0 0,18-21 0 0 0,-18 0 0 0 0,0 22 0 0 0,0-23 0 0 0,21 23 0 0 0,-21 0 0 0 0,0-22 0 0 0,20 22 0 0 0,-20-23 0 0 0,0 23 0 0 0,0-22 0 0 0,19 0 0 0 0,-19 0 0 0 0,0-1 0 0 0,0 1 0 0 0,0 0 0 0 0,0 0 0 0 0,0 0 0 0 0,0-1 0 0 0,0 1 0 0 0,0 0 0 0 0,0 0 0 0 0,0 0 0 0 0,19-19 0 0 0,0 0 0 0 0,-1 0 0 0 0,1 0 0 0 0,0 0 0 0 0,0 0 0 0 0,0 0 0 0 0,-1 0 0 0 0,23 0 0 0 0,0 0 0 0 0,0 0 0 0 0,25 0 0 0 0,0 0 0 0 0,-25 0 0 0 0,25 0 0 0 0,-25 0 0 0 0,-1 20 0 0 0,1-20 0 0 0,0 0 0 0 0,0 0 0 0 0,0 0 0 0 0,-1 20 0 0 0,1-20 0 0 0,0 0 0 0 0,0 0 0 0 0,-1 0 0 0 0,-21 0 0 0 0,22 0 0 0 0,0 0 0 0 0,0 0 0 0 0,-23 0 0 0 0,23 0 0 0 0,0 0 0 0 0,-22 19 0 0 0,0-19 0 0 0,21 0 0 0 0,-21 0 0 0 0,22 0 0 0 0,-22 0 0 0 0,-1 0 0 0 0,23 0 0 0 0,-22 0 0 0 0,22 0 0 0 0,-22 0 0 0 0,-1 19 0 0 0,23-19 0 0 0,-22 0 0 0 0,22 0 0 0 0,-22 0 0 0 0,21 0 0 0 0,-21 0 0 0 0,22 0 0 0 0,-22 0 0 0 0,22 20 0 0 0,-23-20 0 0 0,23 0 0 0 0,0 0 0 0 0,-22 0 0 0 0,21 0 0 0 0,1 0 0 0 0,0 0 0 0 0,0 0 0 0 0,0 0 0 0 0,-23 0 0 0 0,23 0 0 0 0,0 0 0 0 0,0 0 0 0 0,-23 0 0 0 0,23 0 0 0 0,-22 0 0 0 0,22 0 0 0 0,-22 19 0 0 0,-1-19 0 0 0,1 0 0 0 0,0 0 0 0 0,0 0 0 0 0,0 0 0 0 0,-1 0 0 0 0,-18 0-16383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1T20:54:47.216"/>
    </inkml:context>
    <inkml:brush xml:id="br0">
      <inkml:brushProperty name="width" value="0.1" units="cm"/>
      <inkml:brushProperty name="height" value="0.1" units="cm"/>
      <inkml:brushProperty name="color" value="#FFC114"/>
    </inkml:brush>
  </inkml:definitions>
  <inkml:trace contextRef="#ctx0" brushRef="#br0">9289 4104 16383 0 0,'19'0'0'0'0,"0"0"0"0"0,0 0 0 0 0,-1 0 0 0 0,-18 19 0 0 0,0 0 0 0 0,0-1 0 0 0,0 1 0 0 0,0 0 0 0 0,0 0 0 0 0,0 0 0 0 0,0-1 0 0 0,-19-18 0 0 0,19 19 0 0 0,-19-19 0 0 0,0 0 0 0 0,19 19 0 0 0,-19-19 0 0 0,0 0 0 0 0,0 0 0 0 0,0 0 0 0 0,0 0 0 0 0,0 0 0 0 0,0 0 0 0 0,0 0 0 0 0,0 0 0 0 0,0 0 0 0 0,0 0 0 0 0,0 0 0 0 0,19-19 0 0 0,0 0 0 0 0,19 19 0 0 0,0-19 0 0 0,-1 19 0 0 0,1 0 0 0 0,0-19 0 0 0,0 19 0 0 0,0 0 0 0 0,-1 0 0 0 0,1 0 0 0 0,0-19 0 0 0,0 19 0 0 0,-19-19 0 0 0,0 0 0 0 0,19 19 0 0 0,-19 0-16383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1T20:54:47.217"/>
    </inkml:context>
    <inkml:brush xml:id="br0">
      <inkml:brushProperty name="width" value="0.1" units="cm"/>
      <inkml:brushProperty name="height" value="0.1" units="cm"/>
      <inkml:brushProperty name="color" value="#FFC114"/>
    </inkml:brush>
  </inkml:definitions>
  <inkml:trace contextRef="#ctx0" brushRef="#br0">8225 3942 16383 0 0,'19'0'0'0'0,"0"0"0"0"0,0 0 0 0 0,-1 0 0 0 0,1 0 0 0 0,0 0 0 0 0,0 0 0 0 0,0 0 0 0 0,-19 19 0 0 0,18-19 0 0 0,-18 19 0 0 0,19-19 0 0 0,-19 19 0 0 0,19-19 0 0 0,-19 19 0 0 0,19-1 0 0 0,0-18 0 0 0,-19 19 0 0 0,-19-19 0 0 0,-1 0 0 0 0,1 0 0 0 0,0 0 0 0 0,0 0 0 0 0,0 0 0 0 0,0 0 0 0 0,0 0 0 0 0,0 0 0 0 0,0 0 0 0 0,0 0 0 0 0,38-19 0 0 0,0 19 0 0 0,0 0 0 0 0,-1 0 0 0 0,-18 0-16383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1T20:54:47.218"/>
    </inkml:context>
    <inkml:brush xml:id="br0">
      <inkml:brushProperty name="width" value="0.1" units="cm"/>
      <inkml:brushProperty name="height" value="0.1" units="cm"/>
      <inkml:brushProperty name="color" value="#FFC114"/>
    </inkml:brush>
  </inkml:definitions>
  <inkml:trace contextRef="#ctx0" brushRef="#br0">7730 4101 16383 0 0,'19'0'0'0'0,"0"0"0"0"0,-19 19 0 0 0,0 0 0 0 0,-19 0 0 0 0,19 0 0 0 0,-19-19 0 0 0,19 18 0 0 0,-19-18 0 0 0,-1 0 0 0 0,20 19 0 0 0,-19-19 0 0 0,0 19 0 0 0,0-19 0 0 0,0 0 0 0 0,0 0 0 0 0,0 0 0 0 0,0 0 0 0 0,19-19 0 0 0,0 0 0 0 0,0 0 0 0 0,0 0 0 0 0,0 0 0 0 0,0 0 0 0 0,0 0 0 0 0,0 0 0 0 0,19 19 0 0 0,0 0 0 0 0,-19-19 0 0 0,19 19 0 0 0,0 0 0 0 0,-1 0 0 0 0,1 0 0 0 0,0 0 0 0 0,0 0 0 0 0,0 0 0 0 0,-1 0 0 0 0,1 19 0 0 0,-19-1 0 0 0,19 1 0 0 0,0 0 0 0 0,-19 0 0 0 0,0 47 0 0 0,0 60 0 0 0,0-126-16383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035CB7-F093-5A4F-93CE-B279CE543258}" type="datetimeFigureOut">
              <a:rPr lang="en-US" smtClean="0"/>
              <a:t>6/29/2020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DCC03-E525-AA47-9ACE-7598897E5AF5}" type="slidenum">
              <a:rPr lang="en-US" smtClean="0"/>
              <a:t>‹nº›</a:t>
            </a:fld>
            <a:endParaRPr lang="en-US"/>
          </a:p>
        </p:txBody>
      </p:sp>
    </p:spTree>
    <p:extLst>
      <p:ext uri="{BB962C8B-B14F-4D97-AF65-F5344CB8AC3E}">
        <p14:creationId xmlns:p14="http://schemas.microsoft.com/office/powerpoint/2010/main" val="2942633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haritede-my.sharepoint.com/:x:/g/personal/julius_upmeier_charite_de/ESH0N2qpL2VEt3Ic5sGx4jsB1Hn4615N7HJeY16TvsHN2A?e=efLkR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usatoday.com/story/life/entertainthis/2016/02/22/watch-why-selena-gomez-explained-economics-big-short/80769978/"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Original idea</a:t>
            </a:r>
            <a:r>
              <a:rPr lang="de-DE"/>
              <a:t>: how to bring the message about climate change closer to people by using the help of those who do influence the way people think and behave. </a:t>
            </a:r>
            <a:br>
              <a:rPr lang="de-DE"/>
            </a:br>
            <a:r>
              <a:rPr lang="de-DE"/>
              <a:t>If people </a:t>
            </a:r>
            <a:r>
              <a:rPr lang="de-DE" b="1"/>
              <a:t>don’t listen to rational arguments</a:t>
            </a:r>
            <a:r>
              <a:rPr lang="de-DE"/>
              <a:t>, they can still </a:t>
            </a:r>
            <a:r>
              <a:rPr lang="de-DE" b="1"/>
              <a:t>follow what their role model does</a:t>
            </a:r>
            <a:r>
              <a:rPr lang="de-DE"/>
              <a:t>. How to use this for good, and how to take advantage of </a:t>
            </a:r>
            <a:r>
              <a:rPr lang="de-DE" b="1"/>
              <a:t>our knowledge</a:t>
            </a:r>
            <a:r>
              <a:rPr lang="de-DE"/>
              <a:t> as scientists and economists in this process</a:t>
            </a:r>
            <a:endParaRPr lang="hu-HU"/>
          </a:p>
          <a:p>
            <a:r>
              <a:rPr lang="de-DE"/>
              <a:t>Great experience to work with </a:t>
            </a:r>
            <a:r>
              <a:rPr lang="de-DE" b="1"/>
              <a:t>our team </a:t>
            </a:r>
            <a:r>
              <a:rPr lang="de-DE"/>
              <a:t>and see how the original idea evolved within 48 hours.</a:t>
            </a:r>
          </a:p>
          <a:p>
            <a:r>
              <a:rPr lang="de-DE"/>
              <a:t>As a result we propose an approach about </a:t>
            </a:r>
            <a:r>
              <a:rPr lang="de-DE" b="1"/>
              <a:t>how to communicate </a:t>
            </a:r>
            <a:r>
              <a:rPr lang="de-DE"/>
              <a:t>and leave room for </a:t>
            </a:r>
            <a:r>
              <a:rPr lang="de-DE" b="1"/>
              <a:t>others to tell what </a:t>
            </a:r>
            <a:r>
              <a:rPr lang="de-DE"/>
              <a:t>exact message should be.</a:t>
            </a:r>
          </a:p>
          <a:p>
            <a:endParaRPr lang="de-DE">
              <a:cs typeface="Calibri"/>
            </a:endParaRPr>
          </a:p>
          <a:p>
            <a:r>
              <a:rPr lang="de-DE">
                <a:cs typeface="Calibri"/>
              </a:rPr>
              <a:t>---</a:t>
            </a:r>
          </a:p>
          <a:p>
            <a:endParaRPr lang="de-DE"/>
          </a:p>
          <a:p>
            <a:r>
              <a:rPr lang="de-DE" sz="1200" b="0" i="0" u="none" strike="noStrike" kern="1200">
                <a:solidFill>
                  <a:schemeClr val="tx1"/>
                </a:solidFill>
                <a:effectLst/>
                <a:latin typeface="+mn-lt"/>
                <a:ea typeface="+mn-ea"/>
                <a:cs typeface="+mn-cs"/>
              </a:rPr>
              <a:t>Introduction</a:t>
            </a:r>
            <a:endParaRPr lang="de-DE" sz="1200" b="0" i="0" u="none" strike="noStrike" kern="1200">
              <a:solidFill>
                <a:schemeClr val="tx1"/>
              </a:solidFill>
              <a:effectLst/>
              <a:latin typeface="+mn-lt"/>
              <a:cs typeface="Calibri"/>
            </a:endParaRPr>
          </a:p>
          <a:p>
            <a:endParaRPr lang="de-DE" sz="1200" b="0" i="0" u="none" strike="noStrike" kern="1200">
              <a:solidFill>
                <a:schemeClr val="tx1"/>
              </a:solidFill>
              <a:effectLst/>
              <a:latin typeface="+mn-lt"/>
              <a:ea typeface="+mn-ea"/>
              <a:cs typeface="+mn-cs"/>
            </a:endParaRPr>
          </a:p>
          <a:p>
            <a:r>
              <a:rPr lang="de-DE" sz="1200" b="0" i="0" u="none" strike="noStrike" kern="1200">
                <a:solidFill>
                  <a:schemeClr val="tx1"/>
                </a:solidFill>
                <a:effectLst/>
                <a:latin typeface="+mn-lt"/>
                <a:ea typeface="+mn-ea"/>
                <a:cs typeface="+mn-cs"/>
              </a:rPr>
              <a:t>... The </a:t>
            </a:r>
            <a:r>
              <a:rPr lang="de-DE" sz="1200" b="0" i="0" u="none" strike="noStrike" kern="1200" err="1">
                <a:solidFill>
                  <a:schemeClr val="tx1"/>
                </a:solidFill>
                <a:effectLst/>
                <a:latin typeface="+mn-lt"/>
                <a:ea typeface="+mn-ea"/>
                <a:cs typeface="+mn-cs"/>
              </a:rPr>
              <a:t>scientific</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community</a:t>
            </a:r>
            <a:r>
              <a:rPr lang="de-DE"/>
              <a:t> </a:t>
            </a:r>
            <a:endParaRPr lang="de-DE" sz="1200" b="0" i="0" u="none" strike="noStrike" kern="1200">
              <a:solidFill>
                <a:schemeClr val="tx1"/>
              </a:solidFill>
              <a:effectLst/>
              <a:latin typeface="+mn-lt"/>
              <a:cs typeface="Calibri"/>
            </a:endParaRPr>
          </a:p>
          <a:p>
            <a:endParaRPr lang="de-DE">
              <a:cs typeface="Calibri"/>
            </a:endParaRPr>
          </a:p>
          <a:p>
            <a:r>
              <a:rPr lang="de-DE">
                <a:cs typeface="Calibri"/>
              </a:rPr>
              <a:t>Maybe </a:t>
            </a:r>
            <a:r>
              <a:rPr lang="de-DE" err="1">
                <a:cs typeface="Calibri"/>
              </a:rPr>
              <a:t>we</a:t>
            </a:r>
            <a:r>
              <a:rPr lang="de-DE">
                <a:cs typeface="Calibri"/>
              </a:rPr>
              <a:t> </a:t>
            </a:r>
            <a:r>
              <a:rPr lang="de-DE" err="1">
                <a:cs typeface="Calibri"/>
              </a:rPr>
              <a:t>should</a:t>
            </a:r>
            <a:r>
              <a:rPr lang="de-DE">
                <a:cs typeface="Calibri"/>
              </a:rPr>
              <a:t> </a:t>
            </a:r>
            <a:r>
              <a:rPr lang="de-DE" err="1">
                <a:cs typeface="Calibri"/>
              </a:rPr>
              <a:t>mentions</a:t>
            </a:r>
            <a:r>
              <a:rPr lang="de-DE">
                <a:cs typeface="Calibri"/>
              </a:rPr>
              <a:t> </a:t>
            </a:r>
            <a:r>
              <a:rPr lang="de-DE" err="1">
                <a:cs typeface="Calibri"/>
              </a:rPr>
              <a:t>other</a:t>
            </a:r>
            <a:r>
              <a:rPr lang="de-DE">
                <a:cs typeface="Calibri"/>
              </a:rPr>
              <a:t> </a:t>
            </a:r>
            <a:r>
              <a:rPr lang="de-DE" err="1">
                <a:cs typeface="Calibri"/>
              </a:rPr>
              <a:t>finalists</a:t>
            </a:r>
            <a:r>
              <a:rPr lang="de-DE">
                <a:cs typeface="Calibri"/>
              </a:rPr>
              <a:t> (and </a:t>
            </a:r>
            <a:r>
              <a:rPr lang="de-DE" err="1">
                <a:cs typeface="Calibri"/>
              </a:rPr>
              <a:t>groups</a:t>
            </a:r>
            <a:r>
              <a:rPr lang="de-DE">
                <a:cs typeface="Calibri"/>
              </a:rPr>
              <a:t> </a:t>
            </a:r>
            <a:r>
              <a:rPr lang="de-DE" err="1">
                <a:cs typeface="Calibri"/>
              </a:rPr>
              <a:t>that</a:t>
            </a:r>
            <a:r>
              <a:rPr lang="de-DE">
                <a:cs typeface="Calibri"/>
              </a:rPr>
              <a:t> </a:t>
            </a:r>
            <a:r>
              <a:rPr lang="de-DE" err="1">
                <a:cs typeface="Calibri"/>
              </a:rPr>
              <a:t>didn't</a:t>
            </a:r>
            <a:r>
              <a:rPr lang="de-DE">
                <a:cs typeface="Calibri"/>
              </a:rPr>
              <a:t> </a:t>
            </a:r>
            <a:r>
              <a:rPr lang="de-DE" err="1">
                <a:cs typeface="Calibri"/>
              </a:rPr>
              <a:t>reach</a:t>
            </a:r>
            <a:r>
              <a:rPr lang="de-DE">
                <a:cs typeface="Calibri"/>
              </a:rPr>
              <a:t> </a:t>
            </a:r>
            <a:r>
              <a:rPr lang="de-DE" err="1">
                <a:cs typeface="Calibri"/>
              </a:rPr>
              <a:t>the</a:t>
            </a:r>
            <a:r>
              <a:rPr lang="de-DE">
                <a:cs typeface="Calibri"/>
              </a:rPr>
              <a:t> </a:t>
            </a:r>
            <a:r>
              <a:rPr lang="de-DE" err="1">
                <a:cs typeface="Calibri"/>
              </a:rPr>
              <a:t>finals</a:t>
            </a:r>
            <a:r>
              <a:rPr lang="de-DE">
                <a:cs typeface="Calibri"/>
              </a:rPr>
              <a:t>) - </a:t>
            </a:r>
            <a:r>
              <a:rPr lang="de-DE" err="1">
                <a:cs typeface="Calibri"/>
              </a:rPr>
              <a:t>how</a:t>
            </a:r>
            <a:r>
              <a:rPr lang="de-DE">
                <a:cs typeface="Calibri"/>
              </a:rPr>
              <a:t> </a:t>
            </a:r>
            <a:r>
              <a:rPr lang="de-DE" err="1">
                <a:cs typeface="Calibri"/>
              </a:rPr>
              <a:t>our</a:t>
            </a:r>
            <a:r>
              <a:rPr lang="de-DE">
                <a:cs typeface="Calibri"/>
              </a:rPr>
              <a:t> </a:t>
            </a:r>
            <a:r>
              <a:rPr lang="de-DE" err="1">
                <a:cs typeface="Calibri"/>
              </a:rPr>
              <a:t>goal</a:t>
            </a:r>
            <a:r>
              <a:rPr lang="de-DE">
                <a:cs typeface="Calibri"/>
              </a:rPr>
              <a:t> </a:t>
            </a:r>
            <a:r>
              <a:rPr lang="de-DE" err="1">
                <a:cs typeface="Calibri"/>
              </a:rPr>
              <a:t>is</a:t>
            </a:r>
            <a:r>
              <a:rPr lang="de-DE">
                <a:cs typeface="Calibri"/>
              </a:rPr>
              <a:t> </a:t>
            </a:r>
            <a:r>
              <a:rPr lang="de-DE" err="1">
                <a:cs typeface="Calibri"/>
              </a:rPr>
              <a:t>to</a:t>
            </a:r>
            <a:r>
              <a:rPr lang="de-DE">
                <a:cs typeface="Calibri"/>
              </a:rPr>
              <a:t> </a:t>
            </a:r>
            <a:r>
              <a:rPr lang="de-DE" err="1">
                <a:cs typeface="Calibri"/>
              </a:rPr>
              <a:t>create</a:t>
            </a:r>
            <a:r>
              <a:rPr lang="de-DE">
                <a:cs typeface="Calibri"/>
              </a:rPr>
              <a:t> a </a:t>
            </a:r>
            <a:r>
              <a:rPr lang="de-DE" err="1">
                <a:cs typeface="Calibri"/>
              </a:rPr>
              <a:t>tool</a:t>
            </a:r>
            <a:r>
              <a:rPr lang="de-DE">
                <a:cs typeface="Calibri"/>
              </a:rPr>
              <a:t> </a:t>
            </a:r>
            <a:r>
              <a:rPr lang="de-DE" err="1">
                <a:cs typeface="Calibri"/>
              </a:rPr>
              <a:t>for</a:t>
            </a:r>
            <a:r>
              <a:rPr lang="de-DE">
                <a:cs typeface="Calibri"/>
              </a:rPr>
              <a:t> </a:t>
            </a:r>
            <a:r>
              <a:rPr lang="de-DE" err="1">
                <a:cs typeface="Calibri"/>
              </a:rPr>
              <a:t>them</a:t>
            </a:r>
            <a:r>
              <a:rPr lang="de-DE">
                <a:cs typeface="Calibri"/>
              </a:rPr>
              <a:t>.</a:t>
            </a:r>
          </a:p>
          <a:p>
            <a:r>
              <a:rPr lang="de-DE">
                <a:cs typeface="Calibri"/>
              </a:rPr>
              <a:t>Also </a:t>
            </a:r>
            <a:r>
              <a:rPr lang="de-DE" err="1">
                <a:cs typeface="Calibri"/>
              </a:rPr>
              <a:t>mention</a:t>
            </a:r>
            <a:r>
              <a:rPr lang="de-DE">
                <a:cs typeface="Calibri"/>
              </a:rPr>
              <a:t> </a:t>
            </a:r>
            <a:r>
              <a:rPr lang="de-DE" err="1">
                <a:cs typeface="Calibri"/>
              </a:rPr>
              <a:t>the</a:t>
            </a:r>
            <a:r>
              <a:rPr lang="de-DE">
                <a:cs typeface="Calibri"/>
              </a:rPr>
              <a:t> </a:t>
            </a:r>
            <a:r>
              <a:rPr lang="de-DE" err="1">
                <a:cs typeface="Calibri"/>
              </a:rPr>
              <a:t>lindau</a:t>
            </a:r>
            <a:r>
              <a:rPr lang="de-DE">
                <a:cs typeface="Calibri"/>
              </a:rPr>
              <a:t> </a:t>
            </a:r>
            <a:r>
              <a:rPr lang="de-DE" err="1">
                <a:cs typeface="Calibri"/>
              </a:rPr>
              <a:t>comunity</a:t>
            </a:r>
            <a:r>
              <a:rPr lang="de-DE">
                <a:cs typeface="Calibri"/>
              </a:rPr>
              <a:t>.</a:t>
            </a:r>
          </a:p>
          <a:p>
            <a:endParaRPr lang="de-DE">
              <a:cs typeface="Calibri"/>
            </a:endParaRPr>
          </a:p>
        </p:txBody>
      </p:sp>
      <p:sp>
        <p:nvSpPr>
          <p:cNvPr id="4" name="Foliennummernplatzhalter 3"/>
          <p:cNvSpPr>
            <a:spLocks noGrp="1"/>
          </p:cNvSpPr>
          <p:nvPr>
            <p:ph type="sldNum" sz="quarter" idx="5"/>
          </p:nvPr>
        </p:nvSpPr>
        <p:spPr/>
        <p:txBody>
          <a:bodyPr/>
          <a:lstStyle/>
          <a:p>
            <a:fld id="{4A5DCC03-E525-AA47-9ACE-7598897E5AF5}" type="slidenum">
              <a:rPr lang="en-US" smtClean="0"/>
              <a:t>1</a:t>
            </a:fld>
            <a:endParaRPr lang="en-US"/>
          </a:p>
        </p:txBody>
      </p:sp>
    </p:spTree>
    <p:extLst>
      <p:ext uri="{BB962C8B-B14F-4D97-AF65-F5344CB8AC3E}">
        <p14:creationId xmlns:p14="http://schemas.microsoft.com/office/powerpoint/2010/main" val="1665044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Text suggestion:</a:t>
            </a:r>
            <a:br>
              <a:rPr lang="en-US"/>
            </a:br>
            <a:br>
              <a:rPr lang="en-US"/>
            </a:br>
            <a:r>
              <a:rPr lang="en-US"/>
              <a:t>In the next step, we look at the followers of an account, currently 200.</a:t>
            </a:r>
          </a:p>
          <a:p>
            <a:r>
              <a:rPr lang="en-US"/>
              <a:t>[click]</a:t>
            </a:r>
            <a:br>
              <a:rPr lang="en-US"/>
            </a:br>
            <a:r>
              <a:rPr lang="en-US"/>
              <a:t>And again identify tweets that mention climate change</a:t>
            </a:r>
          </a:p>
          <a:p>
            <a:r>
              <a:rPr lang="en-US"/>
              <a:t>[click]</a:t>
            </a:r>
          </a:p>
          <a:p>
            <a:r>
              <a:rPr lang="en-US"/>
              <a:t>Here, we count an account as interested in the climate change topic when it has at least one tweet on climate change</a:t>
            </a:r>
          </a:p>
          <a:p>
            <a:r>
              <a:rPr lang="en-US"/>
              <a:t>[</a:t>
            </a:r>
            <a:r>
              <a:rPr lang="en-US" err="1"/>
              <a:t>clicck</a:t>
            </a:r>
            <a:r>
              <a:rPr lang="en-US"/>
              <a:t>]</a:t>
            </a:r>
          </a:p>
        </p:txBody>
      </p:sp>
      <p:sp>
        <p:nvSpPr>
          <p:cNvPr id="4" name="Foliennummernplatzhalter 3"/>
          <p:cNvSpPr>
            <a:spLocks noGrp="1"/>
          </p:cNvSpPr>
          <p:nvPr>
            <p:ph type="sldNum" sz="quarter" idx="5"/>
          </p:nvPr>
        </p:nvSpPr>
        <p:spPr/>
        <p:txBody>
          <a:bodyPr/>
          <a:lstStyle/>
          <a:p>
            <a:fld id="{4A5DCC03-E525-AA47-9ACE-7598897E5AF5}" type="slidenum">
              <a:rPr lang="en-US" smtClean="0"/>
              <a:t>10</a:t>
            </a:fld>
            <a:endParaRPr lang="en-US"/>
          </a:p>
        </p:txBody>
      </p:sp>
    </p:spTree>
    <p:extLst>
      <p:ext uri="{BB962C8B-B14F-4D97-AF65-F5344CB8AC3E}">
        <p14:creationId xmlns:p14="http://schemas.microsoft.com/office/powerpoint/2010/main" val="945417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So the climate change metrics for this account would be that 50 % of the recent tweets are about climate change, and 75 % of its followers are interested in climate change.</a:t>
            </a:r>
          </a:p>
          <a:p>
            <a:r>
              <a:rPr lang="en-US"/>
              <a:t>[click]</a:t>
            </a:r>
          </a:p>
          <a:p>
            <a:r>
              <a:rPr lang="en-US"/>
              <a:t>If we compare these metrics across accounts, we can learn a couple of things:</a:t>
            </a:r>
          </a:p>
          <a:p>
            <a:endParaRPr lang="en-US"/>
          </a:p>
          <a:p>
            <a:endParaRPr lang="en-US"/>
          </a:p>
        </p:txBody>
      </p:sp>
      <p:sp>
        <p:nvSpPr>
          <p:cNvPr id="4" name="Foliennummernplatzhalter 3"/>
          <p:cNvSpPr>
            <a:spLocks noGrp="1"/>
          </p:cNvSpPr>
          <p:nvPr>
            <p:ph type="sldNum" sz="quarter" idx="5"/>
          </p:nvPr>
        </p:nvSpPr>
        <p:spPr/>
        <p:txBody>
          <a:bodyPr/>
          <a:lstStyle/>
          <a:p>
            <a:fld id="{4A5DCC03-E525-AA47-9ACE-7598897E5AF5}" type="slidenum">
              <a:rPr lang="en-US" smtClean="0"/>
              <a:t>11</a:t>
            </a:fld>
            <a:endParaRPr lang="en-US"/>
          </a:p>
        </p:txBody>
      </p:sp>
    </p:spTree>
    <p:extLst>
      <p:ext uri="{BB962C8B-B14F-4D97-AF65-F5344CB8AC3E}">
        <p14:creationId xmlns:p14="http://schemas.microsoft.com/office/powerpoint/2010/main" val="1632287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Find the raw data here: </a:t>
            </a:r>
            <a:r>
              <a:rPr lang="en-US">
                <a:hlinkClick r:id="rId3"/>
              </a:rPr>
              <a:t>https://charitede-my.sharepoint.com/:x:/g/personal/julius_upmeier_charite_de/ESH0N2qpL2VEt3Ic5sGx4jsB1Hn4615N7HJeY16TvsHN2A?e=efLkRf</a:t>
            </a:r>
            <a:endParaRPr lang="en-US"/>
          </a:p>
          <a:p>
            <a:r>
              <a:rPr lang="en-US"/>
              <a:t>And sorry for the mess</a:t>
            </a:r>
          </a:p>
          <a:p>
            <a:endParaRPr lang="en-US"/>
          </a:p>
          <a:p>
            <a:r>
              <a:rPr lang="en-US"/>
              <a:t>Text idea</a:t>
            </a:r>
          </a:p>
          <a:p>
            <a:r>
              <a:rPr lang="en-US"/>
              <a:t>First, we quantify reach by simply taking the follower account</a:t>
            </a:r>
          </a:p>
          <a:p>
            <a:r>
              <a:rPr lang="en-US"/>
              <a:t>[click]</a:t>
            </a:r>
          </a:p>
          <a:p>
            <a:r>
              <a:rPr lang="en-US"/>
              <a:t>This is </a:t>
            </a:r>
            <a:r>
              <a:rPr lang="en-US" err="1"/>
              <a:t>Netas</a:t>
            </a:r>
            <a:r>
              <a:rPr lang="en-US"/>
              <a:t> account from our group before the </a:t>
            </a:r>
            <a:r>
              <a:rPr lang="en-US" err="1"/>
              <a:t>sciathon</a:t>
            </a:r>
            <a:r>
              <a:rPr lang="en-US"/>
              <a:t>. Now, of course she has more followers and tweeted abut climate change. This also explains, why we ourselves are probably not the ideal communicators. </a:t>
            </a:r>
          </a:p>
          <a:p>
            <a:r>
              <a:rPr lang="en-US"/>
              <a:t>[click]</a:t>
            </a:r>
          </a:p>
          <a:p>
            <a:r>
              <a:rPr lang="en-US"/>
              <a:t>Second, we look at the current communication as explained earlier. So this is the percentage of tweets mentioning climate change of each account</a:t>
            </a:r>
          </a:p>
          <a:p>
            <a:r>
              <a:rPr lang="en-US"/>
              <a:t>[click]</a:t>
            </a:r>
          </a:p>
          <a:p>
            <a:r>
              <a:rPr lang="en-US"/>
              <a:t>This immediately let’s us know, that people like Greta Thunberg can hardly increase their communication on climate change to reach more people.</a:t>
            </a:r>
          </a:p>
          <a:p>
            <a:r>
              <a:rPr lang="en-US"/>
              <a:t>[click]</a:t>
            </a:r>
          </a:p>
          <a:p>
            <a:r>
              <a:rPr lang="en-US"/>
              <a:t>So finally, we looked at the current interest in climate change in the audience. Keep in mind, we want to target audiences who are not decided yet. In other words, people who don’t tweet on climate change. </a:t>
            </a:r>
          </a:p>
          <a:p>
            <a:r>
              <a:rPr lang="en-US"/>
              <a:t>[click]</a:t>
            </a:r>
          </a:p>
          <a:p>
            <a:r>
              <a:rPr lang="en-US"/>
              <a:t>So if we combine all these requirements together, we find people like Billie </a:t>
            </a:r>
            <a:r>
              <a:rPr lang="en-US" err="1"/>
              <a:t>Eilish</a:t>
            </a:r>
            <a:r>
              <a:rPr lang="en-US"/>
              <a:t>. She has a wide reach, doesn’t tweet about climate change a lot, and neither does her audience.</a:t>
            </a:r>
          </a:p>
        </p:txBody>
      </p:sp>
      <p:sp>
        <p:nvSpPr>
          <p:cNvPr id="4" name="Foliennummernplatzhalter 3"/>
          <p:cNvSpPr>
            <a:spLocks noGrp="1"/>
          </p:cNvSpPr>
          <p:nvPr>
            <p:ph type="sldNum" sz="quarter" idx="5"/>
          </p:nvPr>
        </p:nvSpPr>
        <p:spPr/>
        <p:txBody>
          <a:bodyPr/>
          <a:lstStyle/>
          <a:p>
            <a:fld id="{4A5DCC03-E525-AA47-9ACE-7598897E5AF5}" type="slidenum">
              <a:rPr lang="en-US" smtClean="0"/>
              <a:t>12</a:t>
            </a:fld>
            <a:endParaRPr lang="en-US"/>
          </a:p>
        </p:txBody>
      </p:sp>
    </p:spTree>
    <p:extLst>
      <p:ext uri="{BB962C8B-B14F-4D97-AF65-F5344CB8AC3E}">
        <p14:creationId xmlns:p14="http://schemas.microsoft.com/office/powerpoint/2010/main" val="87175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Conclusion</a:t>
            </a:r>
          </a:p>
        </p:txBody>
      </p:sp>
      <p:sp>
        <p:nvSpPr>
          <p:cNvPr id="4" name="Foliennummernplatzhalter 3"/>
          <p:cNvSpPr>
            <a:spLocks noGrp="1"/>
          </p:cNvSpPr>
          <p:nvPr>
            <p:ph type="sldNum" sz="quarter" idx="5"/>
          </p:nvPr>
        </p:nvSpPr>
        <p:spPr/>
        <p:txBody>
          <a:bodyPr/>
          <a:lstStyle/>
          <a:p>
            <a:fld id="{4A5DCC03-E525-AA47-9ACE-7598897E5AF5}" type="slidenum">
              <a:rPr lang="en-US" smtClean="0"/>
              <a:t>14</a:t>
            </a:fld>
            <a:endParaRPr lang="en-US"/>
          </a:p>
        </p:txBody>
      </p:sp>
    </p:spTree>
    <p:extLst>
      <p:ext uri="{BB962C8B-B14F-4D97-AF65-F5344CB8AC3E}">
        <p14:creationId xmlns:p14="http://schemas.microsoft.com/office/powerpoint/2010/main" val="1771815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Acknowledgements</a:t>
            </a:r>
          </a:p>
          <a:p>
            <a:endParaRPr lang="en-US"/>
          </a:p>
          <a:p>
            <a:r>
              <a:rPr lang="en-US"/>
              <a:t>+ reach out to us with your ideas!</a:t>
            </a:r>
          </a:p>
        </p:txBody>
      </p:sp>
      <p:sp>
        <p:nvSpPr>
          <p:cNvPr id="4" name="Foliennummernplatzhalter 3"/>
          <p:cNvSpPr>
            <a:spLocks noGrp="1"/>
          </p:cNvSpPr>
          <p:nvPr>
            <p:ph type="sldNum" sz="quarter" idx="5"/>
          </p:nvPr>
        </p:nvSpPr>
        <p:spPr/>
        <p:txBody>
          <a:bodyPr/>
          <a:lstStyle/>
          <a:p>
            <a:fld id="{4A5DCC03-E525-AA47-9ACE-7598897E5AF5}" type="slidenum">
              <a:rPr lang="en-US" smtClean="0"/>
              <a:t>15</a:t>
            </a:fld>
            <a:endParaRPr lang="en-US"/>
          </a:p>
        </p:txBody>
      </p:sp>
    </p:spTree>
    <p:extLst>
      <p:ext uri="{BB962C8B-B14F-4D97-AF65-F5344CB8AC3E}">
        <p14:creationId xmlns:p14="http://schemas.microsoft.com/office/powerpoint/2010/main" val="1343719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Acknowledgements</a:t>
            </a:r>
          </a:p>
          <a:p>
            <a:endParaRPr lang="en-US">
              <a:cs typeface="Calibri"/>
            </a:endParaRPr>
          </a:p>
        </p:txBody>
      </p:sp>
      <p:sp>
        <p:nvSpPr>
          <p:cNvPr id="4" name="Foliennummernplatzhalter 3"/>
          <p:cNvSpPr>
            <a:spLocks noGrp="1"/>
          </p:cNvSpPr>
          <p:nvPr>
            <p:ph type="sldNum" sz="quarter" idx="5"/>
          </p:nvPr>
        </p:nvSpPr>
        <p:spPr/>
        <p:txBody>
          <a:bodyPr/>
          <a:lstStyle/>
          <a:p>
            <a:fld id="{4A5DCC03-E525-AA47-9ACE-7598897E5AF5}" type="slidenum">
              <a:rPr lang="en-US" smtClean="0"/>
              <a:t>16</a:t>
            </a:fld>
            <a:endParaRPr lang="en-US"/>
          </a:p>
        </p:txBody>
      </p:sp>
    </p:spTree>
    <p:extLst>
      <p:ext uri="{BB962C8B-B14F-4D97-AF65-F5344CB8AC3E}">
        <p14:creationId xmlns:p14="http://schemas.microsoft.com/office/powerpoint/2010/main" val="4147046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err="1">
                <a:solidFill>
                  <a:schemeClr val="tx1"/>
                </a:solidFill>
                <a:effectLst/>
                <a:latin typeface="+mn-lt"/>
                <a:ea typeface="+mn-ea"/>
                <a:cs typeface="+mn-cs"/>
              </a:rPr>
              <a:t>Efficient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communication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key</a:t>
            </a:r>
            <a:r>
              <a:rPr lang="de-DE" sz="1200" b="0" i="0" u="none" strike="noStrike" kern="1200">
                <a:solidFill>
                  <a:schemeClr val="tx1"/>
                </a:solidFill>
                <a:effectLst/>
                <a:latin typeface="+mn-lt"/>
                <a:ea typeface="+mn-ea"/>
                <a:cs typeface="+mn-cs"/>
              </a:rPr>
              <a:t> in </a:t>
            </a:r>
            <a:r>
              <a:rPr lang="de-DE" sz="1200" b="0" i="0" u="none" strike="noStrike" kern="1200" err="1">
                <a:solidFill>
                  <a:schemeClr val="tx1"/>
                </a:solidFill>
                <a:effectLst/>
                <a:latin typeface="+mn-lt"/>
                <a:ea typeface="+mn-ea"/>
                <a:cs typeface="+mn-cs"/>
              </a:rPr>
              <a:t>combatting</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climate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change</a:t>
            </a:r>
            <a:r>
              <a:rPr lang="de-DE" sz="1200" b="0" i="0" u="none" strike="noStrike" kern="1200">
                <a:solidFill>
                  <a:schemeClr val="tx1"/>
                </a:solidFill>
                <a:effectLst/>
                <a:latin typeface="+mn-lt"/>
                <a:ea typeface="+mn-ea"/>
                <a:cs typeface="+mn-cs"/>
              </a:rPr>
              <a:t>. [X]</a:t>
            </a:r>
          </a:p>
          <a:p>
            <a:endParaRPr lang="de-DE" sz="1200" b="0" i="0" u="none" strike="noStrike" kern="1200">
              <a:solidFill>
                <a:schemeClr val="tx1"/>
              </a:solidFill>
              <a:effectLst/>
              <a:latin typeface="+mn-lt"/>
              <a:ea typeface="+mn-ea"/>
              <a:cs typeface="+mn-cs"/>
            </a:endParaRPr>
          </a:p>
          <a:p>
            <a:r>
              <a:rPr lang="de-DE" sz="1200" b="0" i="0" u="none" strike="noStrike" kern="1200">
                <a:solidFill>
                  <a:schemeClr val="tx1"/>
                </a:solidFill>
                <a:effectLst/>
                <a:latin typeface="+mn-lt"/>
                <a:ea typeface="+mn-ea"/>
                <a:cs typeface="+mn-cs"/>
              </a:rPr>
              <a:t>... The </a:t>
            </a:r>
            <a:r>
              <a:rPr lang="de-DE" sz="1200" b="0" i="0" u="none" strike="noStrike" kern="1200" err="1">
                <a:solidFill>
                  <a:schemeClr val="tx1"/>
                </a:solidFill>
                <a:effectLst/>
                <a:latin typeface="+mn-lt"/>
                <a:ea typeface="+mn-ea"/>
                <a:cs typeface="+mn-cs"/>
              </a:rPr>
              <a:t>scientific</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community</a:t>
            </a:r>
            <a:r>
              <a:rPr lang="de-DE" sz="1200" b="0" i="0" u="none" strike="noStrike" kern="1200">
                <a:solidFill>
                  <a:schemeClr val="tx1"/>
                </a:solidFill>
                <a:effectLst/>
                <a:latin typeface="+mn-lt"/>
                <a:ea typeface="+mn-ea"/>
                <a:cs typeface="+mn-cs"/>
              </a:rPr>
              <a:t> </a:t>
            </a:r>
            <a:endParaRPr lang="en-US"/>
          </a:p>
        </p:txBody>
      </p:sp>
      <p:sp>
        <p:nvSpPr>
          <p:cNvPr id="4" name="Foliennummernplatzhalter 3"/>
          <p:cNvSpPr>
            <a:spLocks noGrp="1"/>
          </p:cNvSpPr>
          <p:nvPr>
            <p:ph type="sldNum" sz="quarter" idx="5"/>
          </p:nvPr>
        </p:nvSpPr>
        <p:spPr/>
        <p:txBody>
          <a:bodyPr/>
          <a:lstStyle/>
          <a:p>
            <a:fld id="{4A5DCC03-E525-AA47-9ACE-7598897E5AF5}" type="slidenum">
              <a:rPr lang="en-US" smtClean="0"/>
              <a:t>18</a:t>
            </a:fld>
            <a:endParaRPr lang="en-US"/>
          </a:p>
        </p:txBody>
      </p:sp>
    </p:spTree>
    <p:extLst>
      <p:ext uri="{BB962C8B-B14F-4D97-AF65-F5344CB8AC3E}">
        <p14:creationId xmlns:p14="http://schemas.microsoft.com/office/powerpoint/2010/main" val="1161885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a:solidFill>
                  <a:schemeClr val="tx1"/>
                </a:solidFill>
                <a:effectLst/>
                <a:latin typeface="+mn-lt"/>
                <a:ea typeface="+mn-ea"/>
                <a:cs typeface="+mn-cs"/>
              </a:rPr>
              <a:t>The </a:t>
            </a:r>
            <a:r>
              <a:rPr lang="de-DE" sz="1200" b="0" i="0" u="none" strike="noStrike" kern="1200" err="1">
                <a:solidFill>
                  <a:schemeClr val="tx1"/>
                </a:solidFill>
                <a:effectLst/>
                <a:latin typeface="+mn-lt"/>
                <a:ea typeface="+mn-ea"/>
                <a:cs typeface="+mn-cs"/>
              </a:rPr>
              <a:t>scientific</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community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is</a:t>
            </a:r>
            <a:r>
              <a:rPr lang="de-DE" sz="1200" b="0" i="0" u="none" strike="noStrike" kern="1200">
                <a:solidFill>
                  <a:schemeClr val="tx1"/>
                </a:solidFill>
                <a:effectLst/>
                <a:latin typeface="+mn-lt"/>
                <a:ea typeface="+mn-ea"/>
                <a:cs typeface="+mn-cs"/>
              </a:rPr>
              <a:t>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forefront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battle</a:t>
            </a:r>
            <a:r>
              <a:rPr lang="de-DE" sz="1200" b="0" i="0" u="none" strike="noStrike" kern="1200">
                <a:solidFill>
                  <a:schemeClr val="tx1"/>
                </a:solidFill>
                <a:effectLst/>
                <a:latin typeface="+mn-lt"/>
                <a:ea typeface="+mn-ea"/>
                <a:cs typeface="+mn-cs"/>
              </a:rPr>
              <a:t>, but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link </a:t>
            </a:r>
            <a:r>
              <a:rPr lang="de-DE" sz="1200" b="0" i="0" u="none" strike="noStrike" kern="1200" err="1">
                <a:solidFill>
                  <a:schemeClr val="tx1"/>
                </a:solidFill>
                <a:effectLst/>
                <a:latin typeface="+mn-lt"/>
                <a:ea typeface="+mn-ea"/>
                <a:cs typeface="+mn-cs"/>
              </a:rPr>
              <a:t>between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academic</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network</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and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general</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public</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is</a:t>
            </a:r>
            <a:r>
              <a:rPr lang="de-DE" sz="1200" b="0" i="0" u="none" strike="noStrike" kern="1200">
                <a:solidFill>
                  <a:schemeClr val="tx1"/>
                </a:solidFill>
                <a:effectLst/>
                <a:latin typeface="+mn-lt"/>
                <a:ea typeface="+mn-ea"/>
                <a:cs typeface="+mn-cs"/>
              </a:rPr>
              <a:t> limited. [X]</a:t>
            </a:r>
          </a:p>
          <a:p>
            <a:endParaRPr lang="de-DE" sz="1200" b="0" i="0" u="none" strike="noStrike" kern="1200">
              <a:solidFill>
                <a:schemeClr val="tx1"/>
              </a:solidFill>
              <a:effectLst/>
              <a:latin typeface="+mn-lt"/>
              <a:ea typeface="+mn-ea"/>
              <a:cs typeface="+mn-cs"/>
            </a:endParaRPr>
          </a:p>
          <a:p>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scientists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could</a:t>
            </a:r>
            <a:r>
              <a:rPr lang="de-DE" sz="1200" b="0" i="0" u="none" strike="noStrike"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fld id="{4A5DCC03-E525-AA47-9ACE-7598897E5AF5}" type="slidenum">
              <a:rPr lang="en-US" smtClean="0"/>
              <a:t>19</a:t>
            </a:fld>
            <a:endParaRPr lang="en-US"/>
          </a:p>
        </p:txBody>
      </p:sp>
    </p:spTree>
    <p:extLst>
      <p:ext uri="{BB962C8B-B14F-4D97-AF65-F5344CB8AC3E}">
        <p14:creationId xmlns:p14="http://schemas.microsoft.com/office/powerpoint/2010/main" val="591783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err="1">
                <a:solidFill>
                  <a:schemeClr val="tx1"/>
                </a:solidFill>
                <a:effectLst/>
                <a:latin typeface="+mn-lt"/>
                <a:ea typeface="+mn-ea"/>
                <a:cs typeface="+mn-cs"/>
              </a:rPr>
              <a:t>If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scientists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could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broadcast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their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ideas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through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someone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who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can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reach</a:t>
            </a:r>
            <a:r>
              <a:rPr lang="de-DE" sz="1200" b="0" i="0" u="none" strike="noStrike" kern="1200">
                <a:solidFill>
                  <a:schemeClr val="tx1"/>
                </a:solidFill>
                <a:effectLst/>
                <a:latin typeface="+mn-lt"/>
                <a:ea typeface="+mn-ea"/>
                <a:cs typeface="+mn-cs"/>
              </a:rPr>
              <a:t> out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 </a:t>
            </a:r>
            <a:r>
              <a:rPr lang="de-DE" sz="1200" b="0" i="0" u="none" strike="noStrike" kern="1200" err="1">
                <a:solidFill>
                  <a:schemeClr val="tx1"/>
                </a:solidFill>
                <a:effectLst/>
                <a:latin typeface="+mn-lt"/>
                <a:ea typeface="+mn-ea"/>
                <a:cs typeface="+mn-cs"/>
              </a:rPr>
              <a:t>much</a:t>
            </a:r>
            <a:r>
              <a:rPr lang="de-DE" sz="1200" b="0" i="0" u="none" strike="noStrike" kern="1200">
                <a:solidFill>
                  <a:schemeClr val="tx1"/>
                </a:solidFill>
                <a:effectLst/>
                <a:latin typeface="+mn-lt"/>
                <a:ea typeface="+mn-ea"/>
                <a:cs typeface="+mn-cs"/>
              </a:rPr>
              <a:t> wider </a:t>
            </a:r>
            <a:r>
              <a:rPr lang="de-DE" sz="1200" b="0" i="0" u="none" strike="noStrike" kern="1200" err="1">
                <a:solidFill>
                  <a:schemeClr val="tx1"/>
                </a:solidFill>
                <a:effectLst/>
                <a:latin typeface="+mn-lt"/>
                <a:ea typeface="+mn-ea"/>
                <a:cs typeface="+mn-cs"/>
              </a:rPr>
              <a:t>audience</a:t>
            </a:r>
            <a:r>
              <a:rPr lang="de-DE" sz="1200" b="0" i="0" u="none" strike="noStrike" kern="1200">
                <a:solidFill>
                  <a:schemeClr val="tx1"/>
                </a:solidFill>
                <a:effectLst/>
                <a:latin typeface="+mn-lt"/>
                <a:ea typeface="+mn-ea"/>
                <a:cs typeface="+mn-cs"/>
              </a:rPr>
              <a:t> [X], </a:t>
            </a:r>
            <a:r>
              <a:rPr lang="de-DE" sz="1200" b="0" i="0" u="none" strike="noStrike" kern="1200" err="1">
                <a:solidFill>
                  <a:schemeClr val="tx1"/>
                </a:solidFill>
                <a:effectLst/>
                <a:latin typeface="+mn-lt"/>
                <a:ea typeface="+mn-ea"/>
                <a:cs typeface="+mn-cs"/>
              </a:rPr>
              <a:t>that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would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help</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raise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awareness</a:t>
            </a:r>
            <a:r>
              <a:rPr lang="de-DE" sz="1200" b="0" i="0" u="none" strike="noStrike" kern="1200">
                <a:solidFill>
                  <a:schemeClr val="tx1"/>
                </a:solidFill>
                <a:effectLst/>
                <a:latin typeface="+mn-lt"/>
                <a:ea typeface="+mn-ea"/>
                <a:cs typeface="+mn-cs"/>
              </a:rPr>
              <a:t>. </a:t>
            </a:r>
          </a:p>
          <a:p>
            <a:endParaRPr lang="de-DE" sz="1200" b="0" i="0" u="none" strike="noStrike" kern="1200">
              <a:solidFill>
                <a:schemeClr val="tx1"/>
              </a:solidFill>
              <a:effectLst/>
              <a:latin typeface="+mn-lt"/>
              <a:ea typeface="+mn-ea"/>
              <a:cs typeface="+mn-cs"/>
            </a:endParaRPr>
          </a:p>
          <a:p>
            <a:r>
              <a:rPr lang="de-DE" sz="1200" b="0" i="0" u="none" strike="noStrike" kern="1200" err="1">
                <a:solidFill>
                  <a:schemeClr val="tx1"/>
                </a:solidFill>
                <a:effectLst/>
                <a:latin typeface="+mn-lt"/>
                <a:ea typeface="+mn-ea"/>
                <a:cs typeface="+mn-cs"/>
              </a:rPr>
              <a:t>Our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idea</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involve</a:t>
            </a:r>
            <a:r>
              <a:rPr lang="de-DE" sz="1200" b="0" i="0" u="none" strike="noStrike" kern="1200">
                <a:solidFill>
                  <a:schemeClr val="tx1"/>
                </a:solidFill>
                <a:effectLst/>
                <a:latin typeface="+mn-lt"/>
                <a:ea typeface="+mn-ea"/>
                <a:cs typeface="+mn-cs"/>
              </a:rPr>
              <a:t> relevant </a:t>
            </a:r>
            <a:r>
              <a:rPr lang="de-DE" sz="1200" b="0" i="0" u="none" strike="noStrike" kern="1200" err="1">
                <a:solidFill>
                  <a:schemeClr val="tx1"/>
                </a:solidFill>
                <a:effectLst/>
                <a:latin typeface="+mn-lt"/>
                <a:ea typeface="+mn-ea"/>
                <a:cs typeface="+mn-cs"/>
              </a:rPr>
              <a:t>influencers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who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can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help</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us</a:t>
            </a:r>
            <a:r>
              <a:rPr lang="de-DE" sz="1200" b="0" i="0" u="none" strike="noStrike" kern="1200">
                <a:solidFill>
                  <a:schemeClr val="tx1"/>
                </a:solidFill>
                <a:effectLst/>
                <a:latin typeface="+mn-lt"/>
                <a:ea typeface="+mn-ea"/>
                <a:cs typeface="+mn-cs"/>
              </a:rPr>
              <a:t> in </a:t>
            </a:r>
            <a:r>
              <a:rPr lang="de-DE" sz="1200" b="0" i="0" u="none" strike="noStrike" kern="1200" err="1">
                <a:solidFill>
                  <a:schemeClr val="tx1"/>
                </a:solidFill>
                <a:effectLst/>
                <a:latin typeface="+mn-lt"/>
                <a:ea typeface="+mn-ea"/>
                <a:cs typeface="+mn-cs"/>
              </a:rPr>
              <a:t>communicating</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importance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climate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change</a:t>
            </a:r>
            <a:r>
              <a:rPr lang="de-DE" sz="1200" b="0" i="0" u="none" strike="noStrike" kern="1200">
                <a:solidFill>
                  <a:schemeClr val="tx1"/>
                </a:solidFill>
                <a:effectLst/>
                <a:latin typeface="+mn-lt"/>
                <a:ea typeface="+mn-ea"/>
                <a:cs typeface="+mn-cs"/>
              </a:rPr>
              <a:t> [X]. </a:t>
            </a:r>
          </a:p>
          <a:p>
            <a:endParaRPr lang="de-DE" sz="1200" b="0" i="0" u="none" strike="noStrike" kern="1200">
              <a:solidFill>
                <a:schemeClr val="tx1"/>
              </a:solidFill>
              <a:effectLst/>
              <a:latin typeface="+mn-lt"/>
              <a:ea typeface="+mn-ea"/>
              <a:cs typeface="+mn-cs"/>
            </a:endParaRPr>
          </a:p>
          <a:p>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hope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with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support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Lindau network </a:t>
            </a:r>
            <a:r>
              <a:rPr lang="de-DE" sz="1200" b="0" i="0" u="none" strike="noStrike" kern="1200" err="1">
                <a:solidFill>
                  <a:schemeClr val="tx1"/>
                </a:solidFill>
                <a:effectLst/>
                <a:latin typeface="+mn-lt"/>
                <a:ea typeface="+mn-ea"/>
                <a:cs typeface="+mn-cs"/>
              </a:rPr>
              <a:t>including</a:t>
            </a:r>
            <a:r>
              <a:rPr lang="de-DE" sz="1200" b="0" i="0" u="none" strike="noStrike" kern="1200">
                <a:solidFill>
                  <a:schemeClr val="tx1"/>
                </a:solidFill>
                <a:effectLst/>
                <a:latin typeface="+mn-lt"/>
                <a:ea typeface="+mn-ea"/>
                <a:cs typeface="+mn-cs"/>
              </a:rPr>
              <a:t> Nobel </a:t>
            </a:r>
            <a:r>
              <a:rPr lang="de-DE" sz="1200" b="0" i="0" u="none" strike="noStrike" kern="1200" err="1">
                <a:solidFill>
                  <a:schemeClr val="tx1"/>
                </a:solidFill>
                <a:effectLst/>
                <a:latin typeface="+mn-lt"/>
                <a:ea typeface="+mn-ea"/>
                <a:cs typeface="+mn-cs"/>
              </a:rPr>
              <a:t>laureates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can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attract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attention</a:t>
            </a:r>
            <a:r>
              <a:rPr lang="de-DE" sz="1200" b="0" i="0" u="none" strike="noStrike" kern="1200">
                <a:solidFill>
                  <a:schemeClr val="tx1"/>
                </a:solidFill>
                <a:effectLst/>
                <a:latin typeface="+mn-lt"/>
                <a:ea typeface="+mn-ea"/>
                <a:cs typeface="+mn-cs"/>
              </a:rPr>
              <a:t> and </a:t>
            </a:r>
            <a:r>
              <a:rPr lang="de-DE" sz="1200" b="0" i="0" u="none" strike="noStrike" kern="1200" err="1">
                <a:solidFill>
                  <a:schemeClr val="tx1"/>
                </a:solidFill>
                <a:effectLst/>
                <a:latin typeface="+mn-lt"/>
                <a:ea typeface="+mn-ea"/>
                <a:cs typeface="+mn-cs"/>
              </a:rPr>
              <a:t>interest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these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influencers</a:t>
            </a:r>
            <a:r>
              <a:rPr lang="de-DE" sz="1200" b="0" i="0" u="none" strike="noStrike" kern="1200">
                <a:solidFill>
                  <a:schemeClr val="tx1"/>
                </a:solidFill>
                <a:effectLst/>
                <a:latin typeface="+mn-lt"/>
                <a:ea typeface="+mn-ea"/>
                <a:cs typeface="+mn-cs"/>
              </a:rPr>
              <a:t>. [X]. </a:t>
            </a:r>
          </a:p>
          <a:p>
            <a:endParaRPr lang="de-DE" sz="1200" b="0" i="0" u="none" strike="noStrike" kern="1200">
              <a:solidFill>
                <a:schemeClr val="tx1"/>
              </a:solidFill>
              <a:effectLst/>
              <a:latin typeface="+mn-lt"/>
              <a:ea typeface="+mn-ea"/>
              <a:cs typeface="+mn-cs"/>
            </a:endParaRPr>
          </a:p>
          <a:p>
            <a:r>
              <a:rPr lang="de-DE" sz="1200" b="0" i="0" u="none" strike="noStrike" kern="1200">
                <a:solidFill>
                  <a:schemeClr val="tx1"/>
                </a:solidFill>
                <a:effectLst/>
                <a:latin typeface="+mn-lt"/>
                <a:ea typeface="+mn-ea"/>
                <a:cs typeface="+mn-cs"/>
              </a:rPr>
              <a:t>... And </a:t>
            </a:r>
            <a:r>
              <a:rPr lang="de-DE" sz="1200" b="0" i="0" u="none" strike="noStrike" kern="1200" err="1">
                <a:solidFill>
                  <a:schemeClr val="tx1"/>
                </a:solidFill>
                <a:effectLst/>
                <a:latin typeface="+mn-lt"/>
                <a:ea typeface="+mn-ea"/>
                <a:cs typeface="+mn-cs"/>
              </a:rPr>
              <a:t>although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it’s</a:t>
            </a:r>
            <a:r>
              <a:rPr lang="de-DE" sz="1200" b="0" i="0" u="none" strike="noStrike" kern="1200">
                <a:solidFill>
                  <a:schemeClr val="tx1"/>
                </a:solidFill>
                <a:effectLst/>
                <a:latin typeface="+mn-lt"/>
                <a:ea typeface="+mn-ea"/>
                <a:cs typeface="+mn-cs"/>
              </a:rPr>
              <a:t> not </a:t>
            </a:r>
            <a:r>
              <a:rPr lang="de-DE" sz="1200" b="0" i="0" u="none" strike="noStrike" kern="1200" err="1">
                <a:solidFill>
                  <a:schemeClr val="tx1"/>
                </a:solidFill>
                <a:effectLst/>
                <a:latin typeface="+mn-lt"/>
                <a:ea typeface="+mn-ea"/>
                <a:cs typeface="+mn-cs"/>
              </a:rPr>
              <a:t>straightforward</a:t>
            </a:r>
            <a:r>
              <a:rPr lang="de-DE" sz="1200" b="0" i="0" u="none" strike="noStrike"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fld id="{4A5DCC03-E525-AA47-9ACE-7598897E5AF5}" type="slidenum">
              <a:rPr lang="en-US" smtClean="0"/>
              <a:t>20</a:t>
            </a:fld>
            <a:endParaRPr lang="en-US"/>
          </a:p>
        </p:txBody>
      </p:sp>
    </p:spTree>
    <p:extLst>
      <p:ext uri="{BB962C8B-B14F-4D97-AF65-F5344CB8AC3E}">
        <p14:creationId xmlns:p14="http://schemas.microsoft.com/office/powerpoint/2010/main" val="41978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a:solidFill>
                  <a:schemeClr val="tx1"/>
                </a:solidFill>
                <a:effectLst/>
                <a:latin typeface="+mn-lt"/>
                <a:ea typeface="+mn-ea"/>
                <a:cs typeface="+mn-cs"/>
              </a:rPr>
              <a:t>And </a:t>
            </a:r>
            <a:r>
              <a:rPr lang="de-DE" sz="1200" b="0" i="0" u="none" strike="noStrike" kern="1200" err="1">
                <a:solidFill>
                  <a:schemeClr val="tx1"/>
                </a:solidFill>
                <a:effectLst/>
                <a:latin typeface="+mn-lt"/>
                <a:ea typeface="+mn-ea"/>
                <a:cs typeface="+mn-cs"/>
              </a:rPr>
              <a:t>although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it’s</a:t>
            </a:r>
            <a:r>
              <a:rPr lang="de-DE" sz="1200" b="0" i="0" u="none" strike="noStrike" kern="1200">
                <a:solidFill>
                  <a:schemeClr val="tx1"/>
                </a:solidFill>
                <a:effectLst/>
                <a:latin typeface="+mn-lt"/>
                <a:ea typeface="+mn-ea"/>
                <a:cs typeface="+mn-cs"/>
              </a:rPr>
              <a:t> not </a:t>
            </a:r>
            <a:r>
              <a:rPr lang="de-DE" sz="1200" b="0" i="0" u="none" strike="noStrike" kern="1200" err="1">
                <a:solidFill>
                  <a:schemeClr val="tx1"/>
                </a:solidFill>
                <a:effectLst/>
                <a:latin typeface="+mn-lt"/>
                <a:ea typeface="+mn-ea"/>
                <a:cs typeface="+mn-cs"/>
              </a:rPr>
              <a:t>straightforward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who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target</a:t>
            </a:r>
            <a:r>
              <a:rPr lang="de-DE" sz="1200" b="0" i="0" u="none" strike="noStrike" kern="1200">
                <a:solidFill>
                  <a:schemeClr val="tx1"/>
                </a:solidFill>
                <a:effectLst/>
                <a:latin typeface="+mn-lt"/>
                <a:ea typeface="+mn-ea"/>
                <a:cs typeface="+mn-cs"/>
              </a:rPr>
              <a:t>, network </a:t>
            </a:r>
            <a:r>
              <a:rPr lang="de-DE" sz="1200" b="0" i="0" u="none" strike="noStrike" kern="1200" err="1">
                <a:solidFill>
                  <a:schemeClr val="tx1"/>
                </a:solidFill>
                <a:effectLst/>
                <a:latin typeface="+mn-lt"/>
                <a:ea typeface="+mn-ea"/>
                <a:cs typeface="+mn-cs"/>
              </a:rPr>
              <a:t>analysis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can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help</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us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Using</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public</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information</a:t>
            </a:r>
            <a:r>
              <a:rPr lang="de-DE" sz="1200" b="0" i="0" u="none" strike="noStrike" kern="1200">
                <a:solidFill>
                  <a:schemeClr val="tx1"/>
                </a:solidFill>
                <a:effectLst/>
                <a:latin typeface="+mn-lt"/>
                <a:ea typeface="+mn-ea"/>
                <a:cs typeface="+mn-cs"/>
              </a:rPr>
              <a:t> on Twitter </a:t>
            </a:r>
            <a:r>
              <a:rPr lang="de-DE" sz="1200" b="0" i="0" u="none" strike="noStrike" kern="1200" err="1">
                <a:solidFill>
                  <a:schemeClr val="tx1"/>
                </a:solidFill>
                <a:effectLst/>
                <a:latin typeface="+mn-lt"/>
                <a:ea typeface="+mn-ea"/>
                <a:cs typeface="+mn-cs"/>
              </a:rPr>
              <a:t>accounts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can</a:t>
            </a:r>
            <a:r>
              <a:rPr lang="de-DE" sz="1200" b="0" i="0" u="none" strike="noStrike" kern="1200">
                <a:solidFill>
                  <a:schemeClr val="tx1"/>
                </a:solidFill>
                <a:effectLst/>
                <a:latin typeface="+mn-lt"/>
                <a:ea typeface="+mn-ea"/>
                <a:cs typeface="+mn-cs"/>
              </a:rPr>
              <a:t> find </a:t>
            </a:r>
            <a:r>
              <a:rPr lang="de-DE" sz="1200" b="0" i="0" u="none" strike="noStrike" kern="1200" err="1">
                <a:solidFill>
                  <a:schemeClr val="tx1"/>
                </a:solidFill>
                <a:effectLst/>
                <a:latin typeface="+mn-lt"/>
                <a:ea typeface="+mn-ea"/>
                <a:cs typeface="+mn-cs"/>
              </a:rPr>
              <a:t>those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influencers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that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have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highest</a:t>
            </a:r>
            <a:r>
              <a:rPr lang="de-DE" sz="1200" b="0" i="0" u="none" strike="noStrike" kern="1200">
                <a:solidFill>
                  <a:schemeClr val="tx1"/>
                </a:solidFill>
                <a:effectLst/>
                <a:latin typeface="+mn-lt"/>
                <a:ea typeface="+mn-ea"/>
                <a:cs typeface="+mn-cs"/>
              </a:rPr>
              <a:t> potential. </a:t>
            </a:r>
            <a:r>
              <a:rPr lang="de-DE" sz="1200" b="0" i="0" u="none" strike="noStrike" kern="1200" err="1">
                <a:solidFill>
                  <a:schemeClr val="tx1"/>
                </a:solidFill>
                <a:effectLst/>
                <a:latin typeface="+mn-lt"/>
                <a:ea typeface="+mn-ea"/>
                <a:cs typeface="+mn-cs"/>
              </a:rPr>
              <a:t>Our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idea</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identify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influencers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who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have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many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followers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that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are</a:t>
            </a:r>
            <a:r>
              <a:rPr lang="de-DE" sz="1200" b="0" i="0" u="none" strike="noStrike" kern="1200">
                <a:solidFill>
                  <a:schemeClr val="tx1"/>
                </a:solidFill>
                <a:effectLst/>
                <a:latin typeface="+mn-lt"/>
                <a:ea typeface="+mn-ea"/>
                <a:cs typeface="+mn-cs"/>
              </a:rPr>
              <a:t> not </a:t>
            </a:r>
            <a:r>
              <a:rPr lang="de-DE" sz="1200" b="0" i="0" u="none" strike="noStrike" kern="1200" err="1">
                <a:solidFill>
                  <a:schemeClr val="tx1"/>
                </a:solidFill>
                <a:effectLst/>
                <a:latin typeface="+mn-lt"/>
                <a:ea typeface="+mn-ea"/>
                <a:cs typeface="+mn-cs"/>
              </a:rPr>
              <a:t>yet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interested</a:t>
            </a:r>
            <a:r>
              <a:rPr lang="de-DE" sz="1200" b="0" i="0" u="none" strike="noStrike" kern="1200">
                <a:solidFill>
                  <a:schemeClr val="tx1"/>
                </a:solidFill>
                <a:effectLst/>
                <a:latin typeface="+mn-lt"/>
                <a:ea typeface="+mn-ea"/>
                <a:cs typeface="+mn-cs"/>
              </a:rPr>
              <a:t> in </a:t>
            </a:r>
            <a:r>
              <a:rPr lang="de-DE" sz="1200" b="0" i="0" u="none" strike="noStrike" kern="1200" err="1">
                <a:solidFill>
                  <a:schemeClr val="tx1"/>
                </a:solidFill>
                <a:effectLst/>
                <a:latin typeface="+mn-lt"/>
                <a:ea typeface="+mn-ea"/>
                <a:cs typeface="+mn-cs"/>
              </a:rPr>
              <a:t>climate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change</a:t>
            </a:r>
            <a:r>
              <a:rPr lang="de-DE" sz="1200" b="0" i="0" u="none" strike="noStrike" kern="1200">
                <a:solidFill>
                  <a:schemeClr val="tx1"/>
                </a:solidFill>
                <a:effectLst/>
                <a:latin typeface="+mn-lt"/>
                <a:ea typeface="+mn-ea"/>
                <a:cs typeface="+mn-cs"/>
              </a:rPr>
              <a:t>. </a:t>
            </a:r>
          </a:p>
          <a:p>
            <a:endParaRPr lang="de-DE" sz="1200" b="0" i="0" u="none" strike="noStrike" kern="1200">
              <a:solidFill>
                <a:schemeClr val="tx1"/>
              </a:solidFill>
              <a:effectLst/>
              <a:latin typeface="+mn-lt"/>
              <a:ea typeface="+mn-ea"/>
              <a:cs typeface="+mn-cs"/>
            </a:endParaRPr>
          </a:p>
          <a:p>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Nowadays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many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people</a:t>
            </a:r>
            <a:endParaRPr lang="en-US"/>
          </a:p>
        </p:txBody>
      </p:sp>
      <p:sp>
        <p:nvSpPr>
          <p:cNvPr id="4" name="Slide Number Placeholder 3"/>
          <p:cNvSpPr>
            <a:spLocks noGrp="1"/>
          </p:cNvSpPr>
          <p:nvPr>
            <p:ph type="sldNum" sz="quarter" idx="5"/>
          </p:nvPr>
        </p:nvSpPr>
        <p:spPr/>
        <p:txBody>
          <a:bodyPr/>
          <a:lstStyle/>
          <a:p>
            <a:fld id="{4A5DCC03-E525-AA47-9ACE-7598897E5AF5}" type="slidenum">
              <a:rPr lang="en-US" smtClean="0"/>
              <a:t>21</a:t>
            </a:fld>
            <a:endParaRPr lang="en-US"/>
          </a:p>
        </p:txBody>
      </p:sp>
    </p:spTree>
    <p:extLst>
      <p:ext uri="{BB962C8B-B14F-4D97-AF65-F5344CB8AC3E}">
        <p14:creationId xmlns:p14="http://schemas.microsoft.com/office/powerpoint/2010/main" val="59685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no need to emphasize the </a:t>
            </a:r>
            <a:r>
              <a:rPr lang="en-US" b="1"/>
              <a:t>long-term consequences </a:t>
            </a:r>
            <a:r>
              <a:rPr lang="en-US"/>
              <a:t>of climate change and the </a:t>
            </a:r>
            <a:r>
              <a:rPr lang="en-US" b="1"/>
              <a:t>need for action </a:t>
            </a:r>
            <a:r>
              <a:rPr lang="en-US"/>
              <a:t>against that in this community. We know that.</a:t>
            </a:r>
            <a:endParaRPr lang="hu-HU"/>
          </a:p>
          <a:p>
            <a:r>
              <a:rPr lang="en-US"/>
              <a:t>There are </a:t>
            </a:r>
            <a:r>
              <a:rPr lang="en-US" b="1"/>
              <a:t>many</a:t>
            </a:r>
            <a:r>
              <a:rPr lang="en-US"/>
              <a:t> scientific </a:t>
            </a:r>
            <a:r>
              <a:rPr lang="en-US" b="1"/>
              <a:t>papers</a:t>
            </a:r>
            <a:r>
              <a:rPr lang="en-US"/>
              <a:t> and articles in prominent journals on this topic.</a:t>
            </a:r>
            <a:br>
              <a:rPr lang="en-US">
                <a:cs typeface="+mn-lt"/>
              </a:rPr>
            </a:br>
            <a:r>
              <a:rPr lang="en-US"/>
              <a:t> </a:t>
            </a:r>
            <a:r>
              <a:rPr lang="en-US" b="1"/>
              <a:t>Some</a:t>
            </a:r>
            <a:r>
              <a:rPr lang="en-US"/>
              <a:t> peolpe </a:t>
            </a:r>
            <a:r>
              <a:rPr lang="en-US" b="1"/>
              <a:t>already experince </a:t>
            </a:r>
            <a:r>
              <a:rPr lang="en-US"/>
              <a:t>the effect but there are </a:t>
            </a:r>
            <a:r>
              <a:rPr lang="en-US" b="1"/>
              <a:t>many who do not </a:t>
            </a:r>
            <a:r>
              <a:rPr lang="en-US"/>
              <a:t>and therefore don’t think that it’s important.</a:t>
            </a:r>
          </a:p>
          <a:p>
            <a:r>
              <a:rPr lang="en-US"/>
              <a:t>We need to </a:t>
            </a:r>
            <a:r>
              <a:rPr lang="en-US" b="1"/>
              <a:t>raise awareness and promote action</a:t>
            </a:r>
            <a:r>
              <a:rPr lang="en-US"/>
              <a:t>, but for that we need a better way to communicate</a:t>
            </a:r>
          </a:p>
          <a:p>
            <a:endParaRPr lang="en-US">
              <a:cs typeface="Calibri"/>
            </a:endParaRPr>
          </a:p>
          <a:p>
            <a:r>
              <a:rPr lang="en-US">
                <a:cs typeface="Calibri"/>
              </a:rPr>
              <a:t>---</a:t>
            </a:r>
          </a:p>
          <a:p>
            <a:endParaRPr lang="en-US">
              <a:cs typeface="Calibri"/>
            </a:endParaRPr>
          </a:p>
          <a:p>
            <a:r>
              <a:rPr lang="en-US">
                <a:cs typeface="Calibri"/>
              </a:rPr>
              <a:t>Barry Barish and other </a:t>
            </a:r>
            <a:r>
              <a:rPr lang="en-US" err="1">
                <a:cs typeface="Calibri"/>
              </a:rPr>
              <a:t>lauerets</a:t>
            </a:r>
            <a:r>
              <a:rPr lang="en-US">
                <a:cs typeface="Calibri"/>
              </a:rPr>
              <a:t>, policies don't understand science... so scientist need to lobby their ideas.</a:t>
            </a:r>
            <a:endParaRPr lang="en-US"/>
          </a:p>
          <a:p>
            <a:r>
              <a:rPr lang="en-US">
                <a:cs typeface="Calibri"/>
              </a:rPr>
              <a:t>Maybe this is related to our approach, as we are suggesting another </a:t>
            </a:r>
            <a:r>
              <a:rPr lang="en-US" err="1">
                <a:cs typeface="Calibri"/>
              </a:rPr>
              <a:t>raute</a:t>
            </a:r>
            <a:r>
              <a:rPr lang="en-US">
                <a:cs typeface="Calibri"/>
              </a:rPr>
              <a:t> to create policy change.</a:t>
            </a:r>
          </a:p>
          <a:p>
            <a:endParaRPr lang="en-US">
              <a:cs typeface="Calibri"/>
            </a:endParaRPr>
          </a:p>
          <a:p>
            <a:r>
              <a:rPr lang="en-US">
                <a:cs typeface="Calibri"/>
              </a:rPr>
              <a:t>(</a:t>
            </a:r>
            <a:r>
              <a:rPr lang="pt-BR"/>
              <a:t>One short slide on the long-term consequences of climate change... just citing examples..</a:t>
            </a:r>
            <a:br>
              <a:rPr lang="pt-BR">
                <a:cs typeface="+mn-lt"/>
              </a:rPr>
            </a:br>
            <a:r>
              <a:rPr lang="pt-BR"/>
              <a:t>And the importance of the general public in driving change. (maybe just impressive pictures? We should be able to get some of flooding etc from wikimedia; comparable to the ‘messages to convey’ slide)</a:t>
            </a:r>
          </a:p>
          <a:p>
            <a:endParaRPr lang="en-US">
              <a:cs typeface="+mn-lt"/>
            </a:endParaRPr>
          </a:p>
          <a:p>
            <a:r>
              <a:rPr lang="en-US">
                <a:cs typeface="Calibri"/>
              </a:rPr>
              <a:t>Importance of climate change, but many people not yet being affected just don't care – though they are needed for a change. </a:t>
            </a:r>
          </a:p>
        </p:txBody>
      </p:sp>
      <p:sp>
        <p:nvSpPr>
          <p:cNvPr id="4" name="Slide Number Placeholder 3"/>
          <p:cNvSpPr>
            <a:spLocks noGrp="1"/>
          </p:cNvSpPr>
          <p:nvPr>
            <p:ph type="sldNum" sz="quarter" idx="5"/>
          </p:nvPr>
        </p:nvSpPr>
        <p:spPr/>
        <p:txBody>
          <a:bodyPr/>
          <a:lstStyle/>
          <a:p>
            <a:fld id="{4A5DCC03-E525-AA47-9ACE-7598897E5AF5}" type="slidenum">
              <a:rPr lang="en-US" smtClean="0"/>
              <a:t>2</a:t>
            </a:fld>
            <a:endParaRPr lang="en-US"/>
          </a:p>
        </p:txBody>
      </p:sp>
    </p:spTree>
    <p:extLst>
      <p:ext uri="{BB962C8B-B14F-4D97-AF65-F5344CB8AC3E}">
        <p14:creationId xmlns:p14="http://schemas.microsoft.com/office/powerpoint/2010/main" val="582281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a82c9d252_1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a82c9d252_1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b="0" i="0" u="none" strike="noStrike" kern="1200" err="1">
                <a:solidFill>
                  <a:schemeClr val="tx1"/>
                </a:solidFill>
                <a:effectLst/>
                <a:latin typeface="+mn-lt"/>
                <a:ea typeface="+mn-ea"/>
                <a:cs typeface="+mn-cs"/>
              </a:rPr>
              <a:t>Nowadays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almost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everyone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has</a:t>
            </a:r>
            <a:r>
              <a:rPr lang="de-DE" sz="1200" b="0" i="0" u="none" strike="noStrike" kern="1200">
                <a:solidFill>
                  <a:schemeClr val="tx1"/>
                </a:solidFill>
                <a:effectLst/>
                <a:latin typeface="+mn-lt"/>
                <a:ea typeface="+mn-ea"/>
                <a:cs typeface="+mn-cs"/>
              </a:rPr>
              <a:t> a </a:t>
            </a:r>
            <a:r>
              <a:rPr lang="de-DE" sz="1200" b="0" i="0" u="none" strike="noStrike" kern="1200" err="1">
                <a:solidFill>
                  <a:schemeClr val="tx1"/>
                </a:solidFill>
                <a:effectLst/>
                <a:latin typeface="+mn-lt"/>
                <a:ea typeface="+mn-ea"/>
                <a:cs typeface="+mn-cs"/>
              </a:rPr>
              <a:t>twitter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account</a:t>
            </a:r>
            <a:r>
              <a:rPr lang="de-DE" sz="1200" b="0" i="0" u="none" strike="noStrike" kern="1200">
                <a:solidFill>
                  <a:schemeClr val="tx1"/>
                </a:solidFill>
                <a:effectLst/>
                <a:latin typeface="+mn-lt"/>
                <a:ea typeface="+mn-ea"/>
                <a:cs typeface="+mn-cs"/>
              </a:rPr>
              <a:t>, but </a:t>
            </a:r>
            <a:r>
              <a:rPr lang="de-DE" sz="1200" b="0" i="0" u="none" strike="noStrike" kern="1200" err="1">
                <a:solidFill>
                  <a:schemeClr val="tx1"/>
                </a:solidFill>
                <a:effectLst/>
                <a:latin typeface="+mn-lt"/>
                <a:ea typeface="+mn-ea"/>
                <a:cs typeface="+mn-cs"/>
              </a:rPr>
              <a:t>with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very</a:t>
            </a:r>
            <a:r>
              <a:rPr lang="de-DE" sz="1200" b="0" i="0" u="none" strike="noStrike" kern="1200">
                <a:solidFill>
                  <a:schemeClr val="tx1"/>
                </a:solidFill>
                <a:effectLst/>
                <a:latin typeface="+mn-lt"/>
                <a:ea typeface="+mn-ea"/>
                <a:cs typeface="+mn-cs"/>
              </a:rPr>
              <a:t> different </a:t>
            </a:r>
            <a:r>
              <a:rPr lang="de-DE" sz="1200" b="0" i="0" u="none" strike="noStrike" kern="1200" err="1">
                <a:solidFill>
                  <a:schemeClr val="tx1"/>
                </a:solidFill>
                <a:effectLst/>
                <a:latin typeface="+mn-lt"/>
                <a:ea typeface="+mn-ea"/>
                <a:cs typeface="+mn-cs"/>
              </a:rPr>
              <a:t>numbers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followers</a:t>
            </a:r>
            <a:r>
              <a:rPr lang="de-DE" sz="1200" b="0" i="0" u="none" strike="noStrike" kern="1200">
                <a:solidFill>
                  <a:schemeClr val="tx1"/>
                </a:solidFill>
                <a:effectLst/>
                <a:latin typeface="+mn-lt"/>
                <a:ea typeface="+mn-ea"/>
                <a:cs typeface="+mn-cs"/>
              </a:rPr>
              <a:t> [X]. Still,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number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followers</a:t>
            </a:r>
            <a:r>
              <a:rPr lang="de-DE" sz="1200" b="0" i="0" u="none" strike="noStrike" kern="1200">
                <a:solidFill>
                  <a:schemeClr val="tx1"/>
                </a:solidFill>
                <a:effectLst/>
                <a:latin typeface="+mn-lt"/>
                <a:ea typeface="+mn-ea"/>
                <a:cs typeface="+mn-cs"/>
              </a:rPr>
              <a:t> in </a:t>
            </a:r>
            <a:r>
              <a:rPr lang="de-DE" sz="1200" b="0" i="0" u="none" strike="noStrike" kern="1200" err="1">
                <a:solidFill>
                  <a:schemeClr val="tx1"/>
                </a:solidFill>
                <a:effectLst/>
                <a:latin typeface="+mn-lt"/>
                <a:ea typeface="+mn-ea"/>
                <a:cs typeface="+mn-cs"/>
              </a:rPr>
              <a:t>itself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is</a:t>
            </a:r>
            <a:r>
              <a:rPr lang="de-DE" sz="1200" b="0" i="0" u="none" strike="noStrike" kern="1200">
                <a:solidFill>
                  <a:schemeClr val="tx1"/>
                </a:solidFill>
                <a:effectLst/>
                <a:latin typeface="+mn-lt"/>
                <a:ea typeface="+mn-ea"/>
                <a:cs typeface="+mn-cs"/>
              </a:rPr>
              <a:t> not </a:t>
            </a:r>
            <a:r>
              <a:rPr lang="de-DE" sz="1200" b="0" i="0" u="none" strike="noStrike" kern="1200" err="1">
                <a:solidFill>
                  <a:schemeClr val="tx1"/>
                </a:solidFill>
                <a:effectLst/>
                <a:latin typeface="+mn-lt"/>
                <a:ea typeface="+mn-ea"/>
                <a:cs typeface="+mn-cs"/>
              </a:rPr>
              <a:t>enough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for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our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purpose</a:t>
            </a:r>
            <a:r>
              <a:rPr lang="de-DE" sz="1200" b="0" i="0" u="none" strike="noStrike" kern="1200">
                <a:solidFill>
                  <a:schemeClr val="tx1"/>
                </a:solidFill>
                <a:effectLst/>
                <a:latin typeface="+mn-lt"/>
                <a:ea typeface="+mn-ea"/>
                <a:cs typeface="+mn-cs"/>
              </a:rPr>
              <a:t>. The </a:t>
            </a:r>
            <a:r>
              <a:rPr lang="de-DE" sz="1200" b="0" i="0" u="none" strike="noStrike" kern="1200" err="1">
                <a:solidFill>
                  <a:schemeClr val="tx1"/>
                </a:solidFill>
                <a:effectLst/>
                <a:latin typeface="+mn-lt"/>
                <a:ea typeface="+mn-ea"/>
                <a:cs typeface="+mn-cs"/>
              </a:rPr>
              <a:t>many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followers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Greta </a:t>
            </a:r>
            <a:r>
              <a:rPr lang="de-DE" sz="1200" b="0" i="0" u="none" strike="noStrike" kern="1200" err="1">
                <a:solidFill>
                  <a:schemeClr val="tx1"/>
                </a:solidFill>
                <a:effectLst/>
                <a:latin typeface="+mn-lt"/>
                <a:ea typeface="+mn-ea"/>
                <a:cs typeface="+mn-cs"/>
              </a:rPr>
              <a:t>Thunberg</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are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already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convinced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about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importance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climate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change</a:t>
            </a:r>
            <a:r>
              <a:rPr lang="de-DE" sz="1200" b="0" i="0" u="none" strike="noStrike" kern="1200">
                <a:solidFill>
                  <a:schemeClr val="tx1"/>
                </a:solidFill>
                <a:effectLst/>
                <a:latin typeface="+mn-lt"/>
                <a:ea typeface="+mn-ea"/>
                <a:cs typeface="+mn-cs"/>
              </a:rPr>
              <a:t>. [X]</a:t>
            </a:r>
          </a:p>
          <a:p>
            <a:pPr marL="0" lvl="0" indent="0" algn="l" rtl="0">
              <a:spcBef>
                <a:spcPts val="0"/>
              </a:spcBef>
              <a:spcAft>
                <a:spcPts val="0"/>
              </a:spcAft>
              <a:buNone/>
            </a:pPr>
            <a:endParaRPr lang="de-DE" sz="1200" b="0" i="0" u="none" strike="noStrike" kern="1200">
              <a:solidFill>
                <a:schemeClr val="tx1"/>
              </a:solidFill>
              <a:effectLst/>
              <a:latin typeface="+mn-lt"/>
              <a:ea typeface="+mn-ea"/>
              <a:cs typeface="+mn-cs"/>
            </a:endParaRPr>
          </a:p>
          <a:p>
            <a:pPr marL="0" lvl="0" indent="0" algn="l" rtl="0">
              <a:spcBef>
                <a:spcPts val="0"/>
              </a:spcBef>
              <a:spcAft>
                <a:spcPts val="0"/>
              </a:spcAft>
              <a:buNone/>
            </a:pP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would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rather</a:t>
            </a:r>
            <a:r>
              <a:rPr lang="de-DE" sz="1200" b="0" i="0" u="none" strike="noStrike" kern="1200">
                <a:solidFill>
                  <a:schemeClr val="tx1"/>
                </a:solidFill>
                <a:effectLst/>
                <a:latin typeface="+mn-lt"/>
                <a:ea typeface="+mn-ea"/>
                <a:cs typeface="+mn-cs"/>
              </a:rPr>
              <a:t> [X]</a:t>
            </a:r>
            <a:endParaRPr/>
          </a:p>
        </p:txBody>
      </p:sp>
    </p:spTree>
    <p:extLst>
      <p:ext uri="{BB962C8B-B14F-4D97-AF65-F5344CB8AC3E}">
        <p14:creationId xmlns:p14="http://schemas.microsoft.com/office/powerpoint/2010/main" val="495539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a82c9d252_1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a82c9d252_1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would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rather</a:t>
            </a:r>
            <a:r>
              <a:rPr lang="de-DE" sz="1200" b="0" i="0" u="none" strike="noStrike" kern="1200">
                <a:solidFill>
                  <a:schemeClr val="tx1"/>
                </a:solidFill>
                <a:effectLst/>
                <a:latin typeface="+mn-lt"/>
                <a:ea typeface="+mn-ea"/>
                <a:cs typeface="+mn-cs"/>
              </a:rPr>
              <a:t> like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target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someone</a:t>
            </a:r>
            <a:r>
              <a:rPr lang="de-DE" sz="1200" b="0" i="0" u="none" strike="noStrike" kern="1200">
                <a:solidFill>
                  <a:schemeClr val="tx1"/>
                </a:solidFill>
                <a:effectLst/>
                <a:latin typeface="+mn-lt"/>
                <a:ea typeface="+mn-ea"/>
                <a:cs typeface="+mn-cs"/>
              </a:rPr>
              <a:t> like Billie </a:t>
            </a:r>
            <a:r>
              <a:rPr lang="de-DE" sz="1200" b="0" i="0" u="none" strike="noStrike" kern="1200" err="1">
                <a:solidFill>
                  <a:schemeClr val="tx1"/>
                </a:solidFill>
                <a:effectLst/>
                <a:latin typeface="+mn-lt"/>
                <a:ea typeface="+mn-ea"/>
                <a:cs typeface="+mn-cs"/>
              </a:rPr>
              <a:t>Ellish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who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hasn’t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tweeted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about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climate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change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recently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and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same </a:t>
            </a:r>
            <a:r>
              <a:rPr lang="de-DE" sz="1200" b="0" i="0" u="none" strike="noStrike" kern="1200" err="1">
                <a:solidFill>
                  <a:schemeClr val="tx1"/>
                </a:solidFill>
                <a:effectLst/>
                <a:latin typeface="+mn-lt"/>
                <a:ea typeface="+mn-ea"/>
                <a:cs typeface="+mn-cs"/>
              </a:rPr>
              <a:t>is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true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for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most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her </a:t>
            </a:r>
            <a:r>
              <a:rPr lang="de-DE" sz="1200" b="0" i="0" u="none" strike="noStrike" kern="1200" err="1">
                <a:solidFill>
                  <a:schemeClr val="tx1"/>
                </a:solidFill>
                <a:effectLst/>
                <a:latin typeface="+mn-lt"/>
                <a:ea typeface="+mn-ea"/>
                <a:cs typeface="+mn-cs"/>
              </a:rPr>
              <a:t>folllowers</a:t>
            </a:r>
            <a:r>
              <a:rPr lang="de-DE" sz="1200" b="0" i="0" u="none" strike="noStrike" kern="1200">
                <a:solidFill>
                  <a:schemeClr val="tx1"/>
                </a:solidFill>
                <a:effectLst/>
                <a:latin typeface="+mn-lt"/>
                <a:ea typeface="+mn-ea"/>
                <a:cs typeface="+mn-cs"/>
              </a:rPr>
              <a:t>. [X]</a:t>
            </a:r>
          </a:p>
          <a:p>
            <a:pPr marL="0" lvl="0" indent="0" algn="l" rtl="0">
              <a:spcBef>
                <a:spcPts val="0"/>
              </a:spcBef>
              <a:spcAft>
                <a:spcPts val="0"/>
              </a:spcAft>
              <a:buNone/>
            </a:pPr>
            <a:endParaRPr lang="de-DE"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Combining</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ability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endParaRPr lang="de-DE"/>
          </a:p>
          <a:p>
            <a:pPr marL="0" lvl="0" indent="0" algn="l" rtl="0">
              <a:spcBef>
                <a:spcPts val="0"/>
              </a:spcBef>
              <a:spcAft>
                <a:spcPts val="0"/>
              </a:spcAft>
              <a:buNone/>
            </a:pPr>
            <a:endParaRPr lang="de-DE"/>
          </a:p>
        </p:txBody>
      </p:sp>
    </p:spTree>
    <p:extLst>
      <p:ext uri="{BB962C8B-B14F-4D97-AF65-F5344CB8AC3E}">
        <p14:creationId xmlns:p14="http://schemas.microsoft.com/office/powerpoint/2010/main" val="3023229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err="1">
                <a:solidFill>
                  <a:schemeClr val="tx1"/>
                </a:solidFill>
                <a:effectLst/>
                <a:latin typeface="+mn-lt"/>
                <a:ea typeface="+mn-ea"/>
                <a:cs typeface="+mn-cs"/>
              </a:rPr>
              <a:t>Combining</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ability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Lindau </a:t>
            </a:r>
            <a:r>
              <a:rPr lang="de-DE" sz="1200" b="0" i="0" u="none" strike="noStrike" kern="1200" err="1">
                <a:solidFill>
                  <a:schemeClr val="tx1"/>
                </a:solidFill>
                <a:effectLst/>
                <a:latin typeface="+mn-lt"/>
                <a:ea typeface="+mn-ea"/>
                <a:cs typeface="+mn-cs"/>
              </a:rPr>
              <a:t>community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reach</a:t>
            </a:r>
            <a:r>
              <a:rPr lang="de-DE" sz="1200" b="0" i="0" u="none" strike="noStrike" kern="1200">
                <a:solidFill>
                  <a:schemeClr val="tx1"/>
                </a:solidFill>
                <a:effectLst/>
                <a:latin typeface="+mn-lt"/>
                <a:ea typeface="+mn-ea"/>
                <a:cs typeface="+mn-cs"/>
              </a:rPr>
              <a:t> out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influencers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and</a:t>
            </a:r>
            <a:r>
              <a:rPr lang="de-DE" sz="1200" b="0" i="0" u="none" strike="noStrike" kern="1200">
                <a:solidFill>
                  <a:schemeClr val="tx1"/>
                </a:solidFill>
                <a:effectLst/>
                <a:latin typeface="+mn-lt"/>
                <a:ea typeface="+mn-ea"/>
                <a:cs typeface="+mn-cs"/>
              </a:rPr>
              <a:t> a </a:t>
            </a:r>
            <a:r>
              <a:rPr lang="de-DE" sz="1200" b="0" i="0" u="none" strike="noStrike" kern="1200" err="1">
                <a:solidFill>
                  <a:schemeClr val="tx1"/>
                </a:solidFill>
                <a:effectLst/>
                <a:latin typeface="+mn-lt"/>
                <a:ea typeface="+mn-ea"/>
                <a:cs typeface="+mn-cs"/>
              </a:rPr>
              <a:t>data-driven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approach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identify</a:t>
            </a:r>
            <a:r>
              <a:rPr lang="de-DE" sz="1200" b="0" i="0" u="none" strike="noStrike" kern="1200">
                <a:solidFill>
                  <a:schemeClr val="tx1"/>
                </a:solidFill>
                <a:effectLst/>
                <a:latin typeface="+mn-lt"/>
                <a:ea typeface="+mn-ea"/>
                <a:cs typeface="+mn-cs"/>
              </a:rPr>
              <a:t> relevant </a:t>
            </a:r>
            <a:r>
              <a:rPr lang="de-DE" sz="1200" b="0" i="0" u="none" strike="noStrike" kern="1200" err="1">
                <a:solidFill>
                  <a:schemeClr val="tx1"/>
                </a:solidFill>
                <a:effectLst/>
                <a:latin typeface="+mn-lt"/>
                <a:ea typeface="+mn-ea"/>
                <a:cs typeface="+mn-cs"/>
              </a:rPr>
              <a:t>influencers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hope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can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raise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awareness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that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goes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beyond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our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scientific</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bubble</a:t>
            </a:r>
            <a:r>
              <a:rPr lang="de-DE" sz="1200" b="0" i="0" u="none" strike="noStrike" kern="1200">
                <a:solidFill>
                  <a:schemeClr val="tx1"/>
                </a:solidFill>
                <a:effectLst/>
                <a:latin typeface="+mn-lt"/>
                <a:ea typeface="+mn-ea"/>
                <a:cs typeface="+mn-cs"/>
              </a:rPr>
              <a:t>. </a:t>
            </a:r>
            <a:endParaRPr lang="en-US"/>
          </a:p>
        </p:txBody>
      </p:sp>
      <p:sp>
        <p:nvSpPr>
          <p:cNvPr id="4" name="Foliennummernplatzhalter 3"/>
          <p:cNvSpPr>
            <a:spLocks noGrp="1"/>
          </p:cNvSpPr>
          <p:nvPr>
            <p:ph type="sldNum" sz="quarter" idx="5"/>
          </p:nvPr>
        </p:nvSpPr>
        <p:spPr/>
        <p:txBody>
          <a:bodyPr/>
          <a:lstStyle/>
          <a:p>
            <a:fld id="{4A5DCC03-E525-AA47-9ACE-7598897E5AF5}" type="slidenum">
              <a:rPr lang="en-US" smtClean="0"/>
              <a:t>24</a:t>
            </a:fld>
            <a:endParaRPr lang="en-US"/>
          </a:p>
        </p:txBody>
      </p:sp>
    </p:spTree>
    <p:extLst>
      <p:ext uri="{BB962C8B-B14F-4D97-AF65-F5344CB8AC3E}">
        <p14:creationId xmlns:p14="http://schemas.microsoft.com/office/powerpoint/2010/main" val="2141233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err="1">
                <a:solidFill>
                  <a:schemeClr val="tx1"/>
                </a:solidFill>
                <a:effectLst/>
                <a:latin typeface="+mn-lt"/>
                <a:ea typeface="+mn-ea"/>
                <a:cs typeface="+mn-cs"/>
              </a:rPr>
              <a:t>Combining</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ability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Lindau </a:t>
            </a:r>
            <a:r>
              <a:rPr lang="de-DE" sz="1200" b="0" i="0" u="none" strike="noStrike" kern="1200" err="1">
                <a:solidFill>
                  <a:schemeClr val="tx1"/>
                </a:solidFill>
                <a:effectLst/>
                <a:latin typeface="+mn-lt"/>
                <a:ea typeface="+mn-ea"/>
                <a:cs typeface="+mn-cs"/>
              </a:rPr>
              <a:t>community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reach</a:t>
            </a:r>
            <a:r>
              <a:rPr lang="de-DE" sz="1200" b="0" i="0" u="none" strike="noStrike" kern="1200">
                <a:solidFill>
                  <a:schemeClr val="tx1"/>
                </a:solidFill>
                <a:effectLst/>
                <a:latin typeface="+mn-lt"/>
                <a:ea typeface="+mn-ea"/>
                <a:cs typeface="+mn-cs"/>
              </a:rPr>
              <a:t> out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influencers</a:t>
            </a:r>
            <a:r>
              <a:rPr lang="de-DE" sz="1200" b="0" i="0" u="none" strike="noStrike" kern="1200">
                <a:solidFill>
                  <a:schemeClr val="tx1"/>
                </a:solidFill>
                <a:effectLst/>
                <a:latin typeface="+mn-lt"/>
                <a:ea typeface="+mn-ea"/>
                <a:cs typeface="+mn-cs"/>
              </a:rPr>
              <a:t> and a </a:t>
            </a:r>
            <a:r>
              <a:rPr lang="de-DE" sz="1200" b="0" i="0" u="none" strike="noStrike" kern="1200" err="1">
                <a:solidFill>
                  <a:schemeClr val="tx1"/>
                </a:solidFill>
                <a:effectLst/>
                <a:latin typeface="+mn-lt"/>
                <a:ea typeface="+mn-ea"/>
                <a:cs typeface="+mn-cs"/>
              </a:rPr>
              <a:t>data-driven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approach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identify</a:t>
            </a:r>
            <a:r>
              <a:rPr lang="de-DE" sz="1200" b="0" i="0" u="none" strike="noStrike" kern="1200">
                <a:solidFill>
                  <a:schemeClr val="tx1"/>
                </a:solidFill>
                <a:effectLst/>
                <a:latin typeface="+mn-lt"/>
                <a:ea typeface="+mn-ea"/>
                <a:cs typeface="+mn-cs"/>
              </a:rPr>
              <a:t> relevant </a:t>
            </a:r>
            <a:r>
              <a:rPr lang="de-DE" sz="1200" b="0" i="0" u="none" strike="noStrike" kern="1200" err="1">
                <a:solidFill>
                  <a:schemeClr val="tx1"/>
                </a:solidFill>
                <a:effectLst/>
                <a:latin typeface="+mn-lt"/>
                <a:ea typeface="+mn-ea"/>
                <a:cs typeface="+mn-cs"/>
              </a:rPr>
              <a:t>influencers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hope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can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raise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awareness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that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goes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beyond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our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scientific</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bubble</a:t>
            </a:r>
            <a:r>
              <a:rPr lang="de-DE" sz="1200" b="0" i="0" u="none" strike="noStrike" kern="1200">
                <a:solidFill>
                  <a:schemeClr val="tx1"/>
                </a:solidFill>
                <a:effectLst/>
                <a:latin typeface="+mn-lt"/>
                <a:ea typeface="+mn-ea"/>
                <a:cs typeface="+mn-cs"/>
              </a:rPr>
              <a:t>. – And </a:t>
            </a:r>
            <a:r>
              <a:rPr lang="de-DE" sz="1200" b="0" i="0" u="none" strike="noStrike" kern="1200" err="1">
                <a:solidFill>
                  <a:schemeClr val="tx1"/>
                </a:solidFill>
                <a:effectLst/>
                <a:latin typeface="+mn-lt"/>
                <a:ea typeface="+mn-ea"/>
                <a:cs typeface="+mn-cs"/>
              </a:rPr>
              <a:t>see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you</a:t>
            </a:r>
            <a:r>
              <a:rPr lang="de-DE" sz="1200" b="0" i="0" u="none" strike="noStrike" kern="1200">
                <a:solidFill>
                  <a:schemeClr val="tx1"/>
                </a:solidFill>
                <a:effectLst/>
                <a:latin typeface="+mn-lt"/>
                <a:ea typeface="+mn-ea"/>
                <a:cs typeface="+mn-cs"/>
              </a:rPr>
              <a:t> in Lindau!</a:t>
            </a:r>
            <a:endParaRPr lang="en-US"/>
          </a:p>
        </p:txBody>
      </p:sp>
      <p:sp>
        <p:nvSpPr>
          <p:cNvPr id="4" name="Foliennummernplatzhalter 3"/>
          <p:cNvSpPr>
            <a:spLocks noGrp="1"/>
          </p:cNvSpPr>
          <p:nvPr>
            <p:ph type="sldNum" sz="quarter" idx="5"/>
          </p:nvPr>
        </p:nvSpPr>
        <p:spPr/>
        <p:txBody>
          <a:bodyPr/>
          <a:lstStyle/>
          <a:p>
            <a:fld id="{4A5DCC03-E525-AA47-9ACE-7598897E5AF5}" type="slidenum">
              <a:rPr lang="en-US" smtClean="0"/>
              <a:t>25</a:t>
            </a:fld>
            <a:endParaRPr lang="en-US"/>
          </a:p>
        </p:txBody>
      </p:sp>
    </p:spTree>
    <p:extLst>
      <p:ext uri="{BB962C8B-B14F-4D97-AF65-F5344CB8AC3E}">
        <p14:creationId xmlns:p14="http://schemas.microsoft.com/office/powerpoint/2010/main" val="1825412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b="1"/>
              <a:t>Undecided</a:t>
            </a:r>
            <a:r>
              <a:rPr lang="en-US"/>
              <a:t> are important, as 1. it's </a:t>
            </a:r>
            <a:r>
              <a:rPr lang="en-US" b="1"/>
              <a:t>easier to persuade </a:t>
            </a:r>
            <a:r>
              <a:rPr lang="en-US"/>
              <a:t>them than the convinced deniers, 2. there are </a:t>
            </a:r>
            <a:r>
              <a:rPr lang="en-US" b="1"/>
              <a:t>many</a:t>
            </a:r>
            <a:r>
              <a:rPr lang="en-US"/>
              <a:t>, 3. their voice is needed for having an </a:t>
            </a:r>
            <a:r>
              <a:rPr lang="en-US" b="1"/>
              <a:t>increased pressure on policymakers</a:t>
            </a:r>
            <a:r>
              <a:rPr lang="en-US"/>
              <a:t> to work towards sustainable solutions in a cooperative way. </a:t>
            </a:r>
            <a:endParaRPr lang="hu-HU"/>
          </a:p>
          <a:p>
            <a:r>
              <a:rPr lang="en-US"/>
              <a:t>But </a:t>
            </a:r>
            <a:r>
              <a:rPr lang="en-US" b="1"/>
              <a:t>how</a:t>
            </a:r>
            <a:r>
              <a:rPr lang="en-US"/>
              <a:t> to reach out to the undecided? </a:t>
            </a:r>
          </a:p>
          <a:p>
            <a:endParaRPr lang="en-US">
              <a:cs typeface="Calibri"/>
            </a:endParaRPr>
          </a:p>
        </p:txBody>
      </p:sp>
      <p:sp>
        <p:nvSpPr>
          <p:cNvPr id="4" name="Dia számának helye 3"/>
          <p:cNvSpPr>
            <a:spLocks noGrp="1"/>
          </p:cNvSpPr>
          <p:nvPr>
            <p:ph type="sldNum" sz="quarter" idx="5"/>
          </p:nvPr>
        </p:nvSpPr>
        <p:spPr/>
        <p:txBody>
          <a:bodyPr/>
          <a:lstStyle/>
          <a:p>
            <a:fld id="{4A5DCC03-E525-AA47-9ACE-7598897E5AF5}" type="slidenum">
              <a:rPr lang="en-US" smtClean="0"/>
              <a:t>26</a:t>
            </a:fld>
            <a:endParaRPr lang="en-US"/>
          </a:p>
        </p:txBody>
      </p:sp>
    </p:spTree>
    <p:extLst>
      <p:ext uri="{BB962C8B-B14F-4D97-AF65-F5344CB8AC3E}">
        <p14:creationId xmlns:p14="http://schemas.microsoft.com/office/powerpoint/2010/main" val="2730396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How people </a:t>
            </a:r>
            <a:endParaRPr lang="hu-HU"/>
          </a:p>
          <a:p>
            <a:r>
              <a:rPr lang="en-US"/>
              <a:t>We can learn a couple of lessons from this </a:t>
            </a:r>
            <a:r>
              <a:rPr lang="en-US" b="1"/>
              <a:t>2020 Nature study </a:t>
            </a:r>
            <a:r>
              <a:rPr lang="en-US"/>
              <a:t>on pro- and anti-vaccination views:</a:t>
            </a:r>
          </a:p>
          <a:p>
            <a:r>
              <a:rPr lang="en-US"/>
              <a:t>[Click]</a:t>
            </a:r>
          </a:p>
          <a:p>
            <a:r>
              <a:rPr lang="en-US" b="1"/>
              <a:t>Clustering</a:t>
            </a:r>
            <a:r>
              <a:rPr lang="en-US"/>
              <a:t> of people sharing the same view with little connections to people with opposing views. Evidence from social media.</a:t>
            </a:r>
          </a:p>
          <a:p>
            <a:r>
              <a:rPr lang="en-US"/>
              <a:t>[Click]</a:t>
            </a:r>
          </a:p>
          <a:p>
            <a:r>
              <a:rPr lang="en-US"/>
              <a:t>Importance of </a:t>
            </a:r>
            <a:r>
              <a:rPr lang="en-US" b="1"/>
              <a:t>undecided</a:t>
            </a:r>
            <a:r>
              <a:rPr lang="en-US"/>
              <a:t> - Most people are undecided, not passive, threat of turning to deniers.</a:t>
            </a:r>
          </a:p>
          <a:p>
            <a:endParaRPr lang="en-US">
              <a:cs typeface="Calibri"/>
            </a:endParaRPr>
          </a:p>
          <a:p>
            <a:r>
              <a:rPr lang="en-US">
                <a:cs typeface="Calibri"/>
              </a:rPr>
              <a:t>---</a:t>
            </a:r>
          </a:p>
          <a:p>
            <a:endParaRPr lang="en-US"/>
          </a:p>
          <a:p>
            <a:r>
              <a:rPr lang="en-US"/>
              <a:t>We can learn a couple of lessons from this 2020 Nature study on pro- and anti-vaccination views:</a:t>
            </a:r>
          </a:p>
          <a:p>
            <a:r>
              <a:rPr lang="en-US"/>
              <a:t>[Click]</a:t>
            </a:r>
          </a:p>
          <a:p>
            <a:r>
              <a:rPr lang="en-US"/>
              <a:t>And we can see the bubbles we mentioned earlier, that have little connection to each other</a:t>
            </a:r>
          </a:p>
          <a:p>
            <a:endParaRPr lang="en-US"/>
          </a:p>
          <a:p>
            <a:r>
              <a:rPr lang="en-US"/>
              <a:t>[Click]</a:t>
            </a:r>
          </a:p>
          <a:p>
            <a:r>
              <a:rPr lang="en-US"/>
              <a:t>Most people are undecided</a:t>
            </a:r>
          </a:p>
          <a:p>
            <a:endParaRPr lang="en-US"/>
          </a:p>
        </p:txBody>
      </p:sp>
      <p:sp>
        <p:nvSpPr>
          <p:cNvPr id="4" name="Foliennummernplatzhalter 3"/>
          <p:cNvSpPr>
            <a:spLocks noGrp="1"/>
          </p:cNvSpPr>
          <p:nvPr>
            <p:ph type="sldNum" sz="quarter" idx="5"/>
          </p:nvPr>
        </p:nvSpPr>
        <p:spPr/>
        <p:txBody>
          <a:bodyPr/>
          <a:lstStyle/>
          <a:p>
            <a:fld id="{4A5DCC03-E525-AA47-9ACE-7598897E5AF5}" type="slidenum">
              <a:rPr lang="en-US" smtClean="0"/>
              <a:t>3</a:t>
            </a:fld>
            <a:endParaRPr lang="en-US"/>
          </a:p>
        </p:txBody>
      </p:sp>
    </p:spTree>
    <p:extLst>
      <p:ext uri="{BB962C8B-B14F-4D97-AF65-F5344CB8AC3E}">
        <p14:creationId xmlns:p14="http://schemas.microsoft.com/office/powerpoint/2010/main" val="180768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It has already been mentioned multiple times in OSD that proper </a:t>
            </a:r>
            <a:r>
              <a:rPr lang="de-DE" b="1"/>
              <a:t>communication of scientific results </a:t>
            </a:r>
            <a:r>
              <a:rPr lang="de-DE"/>
              <a:t>is crucial, so that we can have an </a:t>
            </a:r>
            <a:r>
              <a:rPr lang="de-DE" b="1"/>
              <a:t>impact on the choice of individuals </a:t>
            </a:r>
            <a:r>
              <a:rPr lang="de-DE"/>
              <a:t>and also </a:t>
            </a:r>
            <a:r>
              <a:rPr lang="de-DE" b="1"/>
              <a:t>on policies</a:t>
            </a:r>
            <a:r>
              <a:rPr lang="de-DE"/>
              <a:t>. Many of us are </a:t>
            </a:r>
            <a:r>
              <a:rPr lang="de-DE" b="1"/>
              <a:t>not very good </a:t>
            </a:r>
            <a:r>
              <a:rPr lang="de-DE"/>
              <a:t>at that. Even famous scientists and well-known climate change activists have </a:t>
            </a:r>
            <a:r>
              <a:rPr lang="de-DE" b="1"/>
              <a:t>limited links to the general public</a:t>
            </a:r>
            <a:r>
              <a:rPr lang="de-DE"/>
              <a:t>. [X]</a:t>
            </a:r>
            <a:endParaRPr lang="hu-HU"/>
          </a:p>
          <a:p>
            <a:endParaRPr lang="de-DE">
              <a:cs typeface="Calibri"/>
            </a:endParaRPr>
          </a:p>
          <a:p>
            <a:r>
              <a:rPr lang="de-DE">
                <a:cs typeface="Calibri"/>
              </a:rPr>
              <a:t>---</a:t>
            </a:r>
          </a:p>
          <a:p>
            <a:endParaRPr lang="de-DE"/>
          </a:p>
          <a:p>
            <a:r>
              <a:rPr lang="de-DE" sz="1200" b="0" i="0" u="none" strike="noStrike" kern="1200">
                <a:solidFill>
                  <a:schemeClr val="tx1"/>
                </a:solidFill>
                <a:effectLst/>
                <a:latin typeface="+mn-lt"/>
                <a:ea typeface="+mn-ea"/>
                <a:cs typeface="+mn-cs"/>
              </a:rPr>
              <a:t>The </a:t>
            </a:r>
            <a:r>
              <a:rPr lang="de-DE" sz="1200" b="0" i="0" u="none" strike="noStrike" kern="1200" err="1">
                <a:solidFill>
                  <a:schemeClr val="tx1"/>
                </a:solidFill>
                <a:effectLst/>
                <a:latin typeface="+mn-lt"/>
                <a:ea typeface="+mn-ea"/>
                <a:cs typeface="+mn-cs"/>
              </a:rPr>
              <a:t>scientific</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community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is</a:t>
            </a:r>
            <a:r>
              <a:rPr lang="de-DE" sz="1200" b="0" i="0" u="none" strike="noStrike" kern="1200">
                <a:solidFill>
                  <a:schemeClr val="tx1"/>
                </a:solidFill>
                <a:effectLst/>
                <a:latin typeface="+mn-lt"/>
                <a:ea typeface="+mn-ea"/>
                <a:cs typeface="+mn-cs"/>
              </a:rPr>
              <a:t>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forefront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battle</a:t>
            </a:r>
            <a:r>
              <a:rPr lang="de-DE" sz="1200" b="0" i="0" u="none" strike="noStrike" kern="1200">
                <a:solidFill>
                  <a:schemeClr val="tx1"/>
                </a:solidFill>
                <a:effectLst/>
                <a:latin typeface="+mn-lt"/>
                <a:ea typeface="+mn-ea"/>
                <a:cs typeface="+mn-cs"/>
              </a:rPr>
              <a:t>, but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link </a:t>
            </a:r>
            <a:r>
              <a:rPr lang="de-DE" sz="1200" b="0" i="0" u="none" strike="noStrike" kern="1200" err="1">
                <a:solidFill>
                  <a:schemeClr val="tx1"/>
                </a:solidFill>
                <a:effectLst/>
                <a:latin typeface="+mn-lt"/>
                <a:ea typeface="+mn-ea"/>
                <a:cs typeface="+mn-cs"/>
              </a:rPr>
              <a:t>between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academic</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network</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and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general</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public</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is</a:t>
            </a:r>
            <a:r>
              <a:rPr lang="de-DE" sz="1200" b="0" i="0" u="none" strike="noStrike" kern="1200">
                <a:solidFill>
                  <a:schemeClr val="tx1"/>
                </a:solidFill>
                <a:effectLst/>
                <a:latin typeface="+mn-lt"/>
                <a:ea typeface="+mn-ea"/>
                <a:cs typeface="+mn-cs"/>
              </a:rPr>
              <a:t> limited. [X]</a:t>
            </a:r>
            <a:endParaRPr lang="de-DE">
              <a:ea typeface="+mn-ea"/>
              <a:cs typeface="+mn-cs"/>
            </a:endParaRPr>
          </a:p>
          <a:p>
            <a:endParaRPr lang="de-DE" sz="1200" b="0" i="0" u="none" strike="noStrike" kern="1200">
              <a:solidFill>
                <a:schemeClr val="tx1"/>
              </a:solidFill>
              <a:effectLst/>
              <a:latin typeface="+mn-lt"/>
              <a:ea typeface="+mn-ea"/>
              <a:cs typeface="+mn-cs"/>
            </a:endParaRPr>
          </a:p>
          <a:p>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scientists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could</a:t>
            </a:r>
            <a:r>
              <a:rPr lang="de-DE"/>
              <a:t> </a:t>
            </a:r>
            <a:endParaRPr lang="en-US"/>
          </a:p>
        </p:txBody>
      </p:sp>
      <p:sp>
        <p:nvSpPr>
          <p:cNvPr id="4" name="Slide Number Placeholder 3"/>
          <p:cNvSpPr>
            <a:spLocks noGrp="1"/>
          </p:cNvSpPr>
          <p:nvPr>
            <p:ph type="sldNum" sz="quarter" idx="5"/>
          </p:nvPr>
        </p:nvSpPr>
        <p:spPr/>
        <p:txBody>
          <a:bodyPr/>
          <a:lstStyle/>
          <a:p>
            <a:fld id="{4A5DCC03-E525-AA47-9ACE-7598897E5AF5}" type="slidenum">
              <a:rPr lang="en-US" smtClean="0"/>
              <a:t>4</a:t>
            </a:fld>
            <a:endParaRPr lang="en-US"/>
          </a:p>
        </p:txBody>
      </p:sp>
    </p:spTree>
    <p:extLst>
      <p:ext uri="{BB962C8B-B14F-4D97-AF65-F5344CB8AC3E}">
        <p14:creationId xmlns:p14="http://schemas.microsoft.com/office/powerpoint/2010/main" val="403218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If scientists could broadcast their ideas through someone –</a:t>
            </a:r>
            <a:r>
              <a:rPr lang="de-DE" b="1"/>
              <a:t> intermediaries - who can reach out to a much wider audience</a:t>
            </a:r>
            <a:r>
              <a:rPr lang="de-DE"/>
              <a:t> [X], that would help to raise awareness. </a:t>
            </a:r>
            <a:endParaRPr lang="hu-HU"/>
          </a:p>
          <a:p>
            <a:r>
              <a:rPr lang="de-DE"/>
              <a:t>Our idea is to </a:t>
            </a:r>
            <a:r>
              <a:rPr lang="de-DE" b="1"/>
              <a:t>involve relevant influencers </a:t>
            </a:r>
            <a:r>
              <a:rPr lang="de-DE"/>
              <a:t>who can help us in communicating the importance of climate change [X]. </a:t>
            </a:r>
          </a:p>
          <a:p>
            <a:r>
              <a:rPr lang="de-DE"/>
              <a:t>Imprtant questions to asnwer: </a:t>
            </a:r>
            <a:r>
              <a:rPr lang="de-DE" b="1"/>
              <a:t>How to reach out </a:t>
            </a:r>
            <a:r>
              <a:rPr lang="de-DE"/>
              <a:t>to them, what </a:t>
            </a:r>
            <a:r>
              <a:rPr lang="de-DE" b="1"/>
              <a:t>message</a:t>
            </a:r>
            <a:r>
              <a:rPr lang="de-DE"/>
              <a:t> they should convey, how to </a:t>
            </a:r>
            <a:r>
              <a:rPr lang="de-DE" b="1"/>
              <a:t>identify</a:t>
            </a:r>
            <a:r>
              <a:rPr lang="de-DE"/>
              <a:t> the influencers with the highest potential, how to make this a </a:t>
            </a:r>
            <a:r>
              <a:rPr lang="de-DE" b="1"/>
              <a:t>long-lasting</a:t>
            </a:r>
            <a:r>
              <a:rPr lang="de-DE"/>
              <a:t> mechanism (institutionalize)?</a:t>
            </a:r>
          </a:p>
          <a:p>
            <a:r>
              <a:rPr lang="de-DE"/>
              <a:t>We hope, with the </a:t>
            </a:r>
            <a:r>
              <a:rPr lang="de-DE" b="1"/>
              <a:t>support of the Lindau network </a:t>
            </a:r>
            <a:r>
              <a:rPr lang="de-DE"/>
              <a:t>including Nobel laureates, we can </a:t>
            </a:r>
            <a:r>
              <a:rPr lang="de-DE" b="1"/>
              <a:t>attract</a:t>
            </a:r>
            <a:r>
              <a:rPr lang="de-DE"/>
              <a:t> the attention and interest of these </a:t>
            </a:r>
            <a:r>
              <a:rPr lang="de-DE" b="1"/>
              <a:t>influencers</a:t>
            </a:r>
            <a:r>
              <a:rPr lang="de-DE"/>
              <a:t>. [X]. </a:t>
            </a:r>
          </a:p>
          <a:p>
            <a:endParaRPr lang="de-DE">
              <a:cs typeface="Calibri"/>
            </a:endParaRPr>
          </a:p>
          <a:p>
            <a:endParaRPr lang="de-DE">
              <a:cs typeface="Calibri"/>
            </a:endParaRPr>
          </a:p>
          <a:p>
            <a:r>
              <a:rPr lang="de-DE">
                <a:cs typeface="Calibri"/>
              </a:rPr>
              <a:t>---</a:t>
            </a:r>
            <a:endParaRPr lang="de-DE"/>
          </a:p>
          <a:p>
            <a:endParaRPr lang="de-DE"/>
          </a:p>
          <a:p>
            <a:r>
              <a:rPr lang="de-DE" sz="1200" b="0" i="0" u="none" strike="noStrike" kern="1200">
                <a:solidFill>
                  <a:schemeClr val="tx1"/>
                </a:solidFill>
                <a:effectLst/>
                <a:latin typeface="+mn-lt"/>
                <a:ea typeface="+mn-ea"/>
                <a:cs typeface="+mn-cs"/>
              </a:rPr>
              <a:t>If </a:t>
            </a:r>
            <a:r>
              <a:rPr lang="de-DE" sz="1200" b="0" i="0" u="none" strike="noStrike" kern="1200" err="1">
                <a:solidFill>
                  <a:schemeClr val="tx1"/>
                </a:solidFill>
                <a:effectLst/>
                <a:latin typeface="+mn-lt"/>
                <a:ea typeface="+mn-ea"/>
                <a:cs typeface="+mn-cs"/>
              </a:rPr>
              <a:t>scientists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could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broadcast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their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ideas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through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someone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who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can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reach</a:t>
            </a:r>
            <a:r>
              <a:rPr lang="de-DE" sz="1200" b="0" i="0" u="none" strike="noStrike" kern="1200">
                <a:solidFill>
                  <a:schemeClr val="tx1"/>
                </a:solidFill>
                <a:effectLst/>
                <a:latin typeface="+mn-lt"/>
                <a:ea typeface="+mn-ea"/>
                <a:cs typeface="+mn-cs"/>
              </a:rPr>
              <a:t> out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 </a:t>
            </a:r>
            <a:r>
              <a:rPr lang="de-DE" sz="1200" b="0" i="0" u="none" strike="noStrike" kern="1200" err="1">
                <a:solidFill>
                  <a:schemeClr val="tx1"/>
                </a:solidFill>
                <a:effectLst/>
                <a:latin typeface="+mn-lt"/>
                <a:ea typeface="+mn-ea"/>
                <a:cs typeface="+mn-cs"/>
              </a:rPr>
              <a:t>much</a:t>
            </a:r>
            <a:r>
              <a:rPr lang="de-DE" sz="1200" b="0" i="0" u="none" strike="noStrike" kern="1200">
                <a:solidFill>
                  <a:schemeClr val="tx1"/>
                </a:solidFill>
                <a:effectLst/>
                <a:latin typeface="+mn-lt"/>
                <a:ea typeface="+mn-ea"/>
                <a:cs typeface="+mn-cs"/>
              </a:rPr>
              <a:t> wider </a:t>
            </a:r>
            <a:r>
              <a:rPr lang="de-DE" sz="1200" b="0" i="0" u="none" strike="noStrike" kern="1200" err="1">
                <a:solidFill>
                  <a:schemeClr val="tx1"/>
                </a:solidFill>
                <a:effectLst/>
                <a:latin typeface="+mn-lt"/>
                <a:ea typeface="+mn-ea"/>
                <a:cs typeface="+mn-cs"/>
              </a:rPr>
              <a:t>audience</a:t>
            </a:r>
            <a:r>
              <a:rPr lang="de-DE" sz="1200" b="0" i="0" u="none" strike="noStrike" kern="1200">
                <a:solidFill>
                  <a:schemeClr val="tx1"/>
                </a:solidFill>
                <a:effectLst/>
                <a:latin typeface="+mn-lt"/>
                <a:ea typeface="+mn-ea"/>
                <a:cs typeface="+mn-cs"/>
              </a:rPr>
              <a:t> [X], </a:t>
            </a:r>
            <a:r>
              <a:rPr lang="de-DE" sz="1200" b="0" i="0" u="none" strike="noStrike" kern="1200" err="1">
                <a:solidFill>
                  <a:schemeClr val="tx1"/>
                </a:solidFill>
                <a:effectLst/>
                <a:latin typeface="+mn-lt"/>
                <a:ea typeface="+mn-ea"/>
                <a:cs typeface="+mn-cs"/>
              </a:rPr>
              <a:t>that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would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help</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raise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awareness</a:t>
            </a:r>
            <a:r>
              <a:rPr lang="de-DE" sz="1200" b="0" i="0" u="none" strike="noStrike" kern="1200">
                <a:solidFill>
                  <a:schemeClr val="tx1"/>
                </a:solidFill>
                <a:effectLst/>
                <a:latin typeface="+mn-lt"/>
                <a:ea typeface="+mn-ea"/>
                <a:cs typeface="+mn-cs"/>
              </a:rPr>
              <a:t>.</a:t>
            </a:r>
            <a:r>
              <a:rPr lang="de-DE"/>
              <a:t> </a:t>
            </a:r>
            <a:endParaRPr lang="de-DE">
              <a:ea typeface="+mn-ea"/>
              <a:cs typeface="+mn-cs"/>
            </a:endParaRPr>
          </a:p>
          <a:p>
            <a:endParaRPr lang="de-DE" sz="1200" b="0" i="0" u="none" strike="noStrike" kern="1200">
              <a:solidFill>
                <a:schemeClr val="tx1"/>
              </a:solidFill>
              <a:effectLst/>
              <a:latin typeface="+mn-lt"/>
              <a:ea typeface="+mn-ea"/>
              <a:cs typeface="+mn-cs"/>
            </a:endParaRPr>
          </a:p>
          <a:p>
            <a:r>
              <a:rPr lang="de-DE" sz="1200" b="0" i="0" u="none" strike="noStrike" kern="1200" err="1">
                <a:solidFill>
                  <a:schemeClr val="tx1"/>
                </a:solidFill>
                <a:effectLst/>
                <a:latin typeface="+mn-lt"/>
                <a:ea typeface="+mn-ea"/>
                <a:cs typeface="+mn-cs"/>
              </a:rPr>
              <a:t>Our</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idea</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involve</a:t>
            </a:r>
            <a:r>
              <a:rPr lang="de-DE" sz="1200" b="0" i="0" u="none" strike="noStrike" kern="1200">
                <a:solidFill>
                  <a:schemeClr val="tx1"/>
                </a:solidFill>
                <a:effectLst/>
                <a:latin typeface="+mn-lt"/>
                <a:ea typeface="+mn-ea"/>
                <a:cs typeface="+mn-cs"/>
              </a:rPr>
              <a:t> relevant </a:t>
            </a:r>
            <a:r>
              <a:rPr lang="de-DE" sz="1200" b="0" i="0" u="none" strike="noStrike" kern="1200" err="1">
                <a:solidFill>
                  <a:schemeClr val="tx1"/>
                </a:solidFill>
                <a:effectLst/>
                <a:latin typeface="+mn-lt"/>
                <a:ea typeface="+mn-ea"/>
                <a:cs typeface="+mn-cs"/>
              </a:rPr>
              <a:t>influencers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who</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can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help</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us</a:t>
            </a:r>
            <a:r>
              <a:rPr lang="de-DE" sz="1200" b="0" i="0" u="none" strike="noStrike" kern="1200">
                <a:solidFill>
                  <a:schemeClr val="tx1"/>
                </a:solidFill>
                <a:effectLst/>
                <a:latin typeface="+mn-lt"/>
                <a:ea typeface="+mn-ea"/>
                <a:cs typeface="+mn-cs"/>
              </a:rPr>
              <a:t> in </a:t>
            </a:r>
            <a:r>
              <a:rPr lang="de-DE" sz="1200" b="0" i="0" u="none" strike="noStrike" kern="1200" err="1">
                <a:solidFill>
                  <a:schemeClr val="tx1"/>
                </a:solidFill>
                <a:effectLst/>
                <a:latin typeface="+mn-lt"/>
                <a:ea typeface="+mn-ea"/>
                <a:cs typeface="+mn-cs"/>
              </a:rPr>
              <a:t>communicating</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importance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climate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change</a:t>
            </a:r>
            <a:r>
              <a:rPr lang="de-DE" sz="1200" b="0" i="0" u="none" strike="noStrike" kern="1200">
                <a:solidFill>
                  <a:schemeClr val="tx1"/>
                </a:solidFill>
                <a:effectLst/>
                <a:latin typeface="+mn-lt"/>
                <a:ea typeface="+mn-ea"/>
                <a:cs typeface="+mn-cs"/>
              </a:rPr>
              <a:t> [X].</a:t>
            </a:r>
            <a:r>
              <a:rPr lang="de-DE"/>
              <a:t> </a:t>
            </a:r>
          </a:p>
          <a:p>
            <a:endParaRPr lang="de-DE">
              <a:cs typeface="Calibri"/>
            </a:endParaRPr>
          </a:p>
          <a:p>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hope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with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support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Lindau </a:t>
            </a:r>
            <a:r>
              <a:rPr lang="de-DE" sz="1200" b="0" i="0" u="none" strike="noStrike" kern="1200" err="1">
                <a:solidFill>
                  <a:schemeClr val="tx1"/>
                </a:solidFill>
                <a:effectLst/>
                <a:latin typeface="+mn-lt"/>
                <a:ea typeface="+mn-ea"/>
                <a:cs typeface="+mn-cs"/>
              </a:rPr>
              <a:t>network</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including</a:t>
            </a:r>
            <a:r>
              <a:rPr lang="de-DE" sz="1200" b="0" i="0" u="none" strike="noStrike" kern="1200">
                <a:solidFill>
                  <a:schemeClr val="tx1"/>
                </a:solidFill>
                <a:effectLst/>
                <a:latin typeface="+mn-lt"/>
                <a:ea typeface="+mn-ea"/>
                <a:cs typeface="+mn-cs"/>
              </a:rPr>
              <a:t> Nobel </a:t>
            </a:r>
            <a:r>
              <a:rPr lang="de-DE" sz="1200" b="0" i="0" u="none" strike="noStrike" kern="1200" err="1">
                <a:solidFill>
                  <a:schemeClr val="tx1"/>
                </a:solidFill>
                <a:effectLst/>
                <a:latin typeface="+mn-lt"/>
                <a:ea typeface="+mn-ea"/>
                <a:cs typeface="+mn-cs"/>
              </a:rPr>
              <a:t>laureates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can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attract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attention</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and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interest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these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influencers</a:t>
            </a:r>
            <a:r>
              <a:rPr lang="de-DE" sz="1200" b="0" i="0" u="none" strike="noStrike" kern="1200">
                <a:solidFill>
                  <a:schemeClr val="tx1"/>
                </a:solidFill>
                <a:effectLst/>
                <a:latin typeface="+mn-lt"/>
                <a:ea typeface="+mn-ea"/>
                <a:cs typeface="+mn-cs"/>
              </a:rPr>
              <a:t>. [X].</a:t>
            </a:r>
            <a:r>
              <a:rPr lang="de-DE"/>
              <a:t> </a:t>
            </a:r>
            <a:endParaRPr lang="de-DE" sz="1200" b="0" i="0" u="none" strike="noStrike" kern="1200">
              <a:solidFill>
                <a:schemeClr val="tx1"/>
              </a:solidFill>
              <a:effectLst/>
              <a:latin typeface="+mn-lt"/>
              <a:ea typeface="+mn-ea"/>
              <a:cs typeface="+mn-cs"/>
            </a:endParaRPr>
          </a:p>
          <a:p>
            <a:endParaRPr lang="de-DE" sz="1200" b="0" i="0" u="none" strike="noStrike" kern="1200">
              <a:solidFill>
                <a:schemeClr val="tx1"/>
              </a:solidFill>
              <a:effectLst/>
              <a:latin typeface="+mn-lt"/>
              <a:ea typeface="+mn-ea"/>
              <a:cs typeface="+mn-cs"/>
            </a:endParaRPr>
          </a:p>
          <a:p>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And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although</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it’s</a:t>
            </a:r>
            <a:r>
              <a:rPr lang="de-DE" sz="1200" b="0" i="0" u="none" strike="noStrike" kern="1200">
                <a:solidFill>
                  <a:schemeClr val="tx1"/>
                </a:solidFill>
                <a:effectLst/>
                <a:latin typeface="+mn-lt"/>
                <a:ea typeface="+mn-ea"/>
                <a:cs typeface="+mn-cs"/>
              </a:rPr>
              <a:t> not </a:t>
            </a:r>
            <a:r>
              <a:rPr lang="de-DE" sz="1200" b="0" i="0" u="none" strike="noStrike" kern="1200" err="1">
                <a:solidFill>
                  <a:schemeClr val="tx1"/>
                </a:solidFill>
                <a:effectLst/>
                <a:latin typeface="+mn-lt"/>
                <a:ea typeface="+mn-ea"/>
                <a:cs typeface="+mn-cs"/>
              </a:rPr>
              <a:t>straightforward</a:t>
            </a:r>
            <a:r>
              <a:rPr lang="de-DE"/>
              <a:t> </a:t>
            </a:r>
            <a:endParaRPr lang="en-US"/>
          </a:p>
        </p:txBody>
      </p:sp>
      <p:sp>
        <p:nvSpPr>
          <p:cNvPr id="4" name="Slide Number Placeholder 3"/>
          <p:cNvSpPr>
            <a:spLocks noGrp="1"/>
          </p:cNvSpPr>
          <p:nvPr>
            <p:ph type="sldNum" sz="quarter" idx="5"/>
          </p:nvPr>
        </p:nvSpPr>
        <p:spPr/>
        <p:txBody>
          <a:bodyPr/>
          <a:lstStyle/>
          <a:p>
            <a:fld id="{4A5DCC03-E525-AA47-9ACE-7598897E5AF5}" type="slidenum">
              <a:rPr lang="en-US" smtClean="0"/>
              <a:t>5</a:t>
            </a:fld>
            <a:endParaRPr lang="en-US"/>
          </a:p>
        </p:txBody>
      </p:sp>
    </p:spTree>
    <p:extLst>
      <p:ext uri="{BB962C8B-B14F-4D97-AF65-F5344CB8AC3E}">
        <p14:creationId xmlns:p14="http://schemas.microsoft.com/office/powerpoint/2010/main" val="3299212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a:t>
            </a:r>
            <a:r>
              <a:rPr lang="en-US" b="1"/>
              <a:t>example</a:t>
            </a:r>
            <a:r>
              <a:rPr lang="en-US"/>
              <a:t> which shows that there are </a:t>
            </a:r>
            <a:r>
              <a:rPr lang="en-US" b="1"/>
              <a:t>already existing links </a:t>
            </a:r>
            <a:r>
              <a:rPr lang="en-US"/>
              <a:t>between Nobel laureates and influencers. But </a:t>
            </a:r>
            <a:r>
              <a:rPr lang="en-US" b="1"/>
              <a:t>prestigeous scientists and economists can help to establish new links.</a:t>
            </a:r>
            <a:r>
              <a:rPr lang="en-US"/>
              <a:t> Additionally, the example also shows that an </a:t>
            </a:r>
            <a:r>
              <a:rPr lang="en-US" b="1"/>
              <a:t>influencer sending the message </a:t>
            </a:r>
            <a:r>
              <a:rPr lang="en-US"/>
              <a:t>can be powerful.</a:t>
            </a:r>
            <a:endParaRPr lang="hu-HU"/>
          </a:p>
          <a:p>
            <a:endParaRPr lang="en-US">
              <a:cs typeface="Calibri" panose="020F0502020204030204"/>
            </a:endParaRPr>
          </a:p>
          <a:p>
            <a:r>
              <a:rPr lang="en-US">
                <a:cs typeface="Calibri" panose="020F0502020204030204"/>
              </a:rPr>
              <a:t>---</a:t>
            </a:r>
          </a:p>
          <a:p>
            <a:endParaRPr lang="en-US"/>
          </a:p>
          <a:p>
            <a:r>
              <a:rPr lang="en-US">
                <a:hlinkClick r:id="rId3"/>
              </a:rPr>
              <a:t>https://www.usatoday.com/story/life/entertainthis/2016/02/22/watch-why-selena-gomez-explained-economics-big-short/80769978/</a:t>
            </a:r>
            <a:endParaRPr lang="en-US"/>
          </a:p>
          <a:p>
            <a:r>
              <a:rPr lang="en-US">
                <a:cs typeface="Calibri"/>
              </a:rPr>
              <a:t>Lindau network can help in the first step of reaching out to influencers.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A5DCC03-E525-AA47-9ACE-7598897E5AF5}" type="slidenum">
              <a:rPr lang="en-US" smtClean="0"/>
              <a:t>6</a:t>
            </a:fld>
            <a:endParaRPr lang="en-US"/>
          </a:p>
        </p:txBody>
      </p:sp>
    </p:spTree>
    <p:extLst>
      <p:ext uri="{BB962C8B-B14F-4D97-AF65-F5344CB8AC3E}">
        <p14:creationId xmlns:p14="http://schemas.microsoft.com/office/powerpoint/2010/main" val="106962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a:t>What kind of </a:t>
            </a:r>
            <a:r>
              <a:rPr lang="en-US" b="1"/>
              <a:t>message</a:t>
            </a:r>
            <a:r>
              <a:rPr lang="en-US"/>
              <a:t> do we think about? Ultimate goal is to </a:t>
            </a:r>
            <a:r>
              <a:rPr lang="en-US" b="1"/>
              <a:t>change the attitude + call for action</a:t>
            </a:r>
            <a:r>
              <a:rPr lang="en-US"/>
              <a:t>. </a:t>
            </a:r>
            <a:r>
              <a:rPr lang="en-US" b="1"/>
              <a:t>Raise awareness</a:t>
            </a:r>
            <a:r>
              <a:rPr lang="en-US"/>
              <a:t>. Start small: </a:t>
            </a:r>
            <a:r>
              <a:rPr lang="en-US" b="1"/>
              <a:t>make a certain behaviour popular</a:t>
            </a:r>
            <a:r>
              <a:rPr lang="en-US"/>
              <a:t>. Doing something matters. </a:t>
            </a:r>
            <a:r>
              <a:rPr lang="en-US" b="1"/>
              <a:t>Challenge</a:t>
            </a:r>
            <a:r>
              <a:rPr lang="en-US"/>
              <a:t> as a potential starting point. Here come the </a:t>
            </a:r>
            <a:r>
              <a:rPr lang="en-US" b="1"/>
              <a:t>ideas of the other groups.</a:t>
            </a:r>
            <a:endParaRPr lang="hu-HU"/>
          </a:p>
          <a:p>
            <a:r>
              <a:rPr lang="en-US" b="1"/>
              <a:t>Influencers know it better how </a:t>
            </a:r>
            <a:r>
              <a:rPr lang="en-US"/>
              <a:t>to approach their followers</a:t>
            </a:r>
            <a:r>
              <a:rPr lang="en-US" b="1"/>
              <a:t>.</a:t>
            </a:r>
            <a:endParaRPr lang="en-US"/>
          </a:p>
          <a:p>
            <a:endParaRPr lang="en-US">
              <a:cs typeface="Calibri"/>
            </a:endParaRPr>
          </a:p>
          <a:p>
            <a:r>
              <a:rPr lang="en-US">
                <a:cs typeface="Calibri"/>
              </a:rPr>
              <a:t>---</a:t>
            </a:r>
          </a:p>
          <a:p>
            <a:endParaRPr lang="en-US">
              <a:cs typeface="Calibri"/>
            </a:endParaRPr>
          </a:p>
          <a:p>
            <a:r>
              <a:rPr lang="en-US">
                <a:cs typeface="Calibri"/>
              </a:rPr>
              <a:t>Ultimate goal is to change the attitude + call for action. Start small: make a certain </a:t>
            </a:r>
            <a:r>
              <a:rPr lang="en-US" err="1">
                <a:cs typeface="Calibri"/>
              </a:rPr>
              <a:t>behaviour</a:t>
            </a:r>
            <a:r>
              <a:rPr lang="en-US">
                <a:cs typeface="Calibri"/>
              </a:rPr>
              <a:t> popular. Doing something matters. Challenge as a potential starting point. </a:t>
            </a:r>
            <a:r>
              <a:rPr lang="en-US"/>
              <a:t>(We can also mention the ideas of the other groups as well, or come back to that point later at the end.)</a:t>
            </a:r>
            <a:endParaRPr lang="en-US">
              <a:cs typeface="Calibri"/>
            </a:endParaRPr>
          </a:p>
        </p:txBody>
      </p:sp>
      <p:sp>
        <p:nvSpPr>
          <p:cNvPr id="4" name="Dia számának helye 3"/>
          <p:cNvSpPr>
            <a:spLocks noGrp="1"/>
          </p:cNvSpPr>
          <p:nvPr>
            <p:ph type="sldNum" sz="quarter" idx="5"/>
          </p:nvPr>
        </p:nvSpPr>
        <p:spPr/>
        <p:txBody>
          <a:bodyPr/>
          <a:lstStyle/>
          <a:p>
            <a:fld id="{4A5DCC03-E525-AA47-9ACE-7598897E5AF5}" type="slidenum">
              <a:rPr lang="en-US" smtClean="0"/>
              <a:t>7</a:t>
            </a:fld>
            <a:endParaRPr lang="en-US"/>
          </a:p>
        </p:txBody>
      </p:sp>
    </p:spTree>
    <p:extLst>
      <p:ext uri="{BB962C8B-B14F-4D97-AF65-F5344CB8AC3E}">
        <p14:creationId xmlns:p14="http://schemas.microsoft.com/office/powerpoint/2010/main" val="957278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want to stress</a:t>
            </a:r>
          </a:p>
          <a:p>
            <a:r>
              <a:rPr lang="en-US">
                <a:cs typeface="Calibri"/>
              </a:rPr>
              <a:t>We analyze tweets of an account to search for tweets about climate change</a:t>
            </a:r>
          </a:p>
          <a:p>
            <a:r>
              <a:rPr lang="en-US">
                <a:cs typeface="Calibri"/>
              </a:rPr>
              <a:t>Here you can find 3 tweets by Greta Thunberg. The first tweets is about Climate Change, as can be seen by the word climate in the text, and by the hashtag #cliamteEmergency. </a:t>
            </a:r>
          </a:p>
          <a:p>
            <a:r>
              <a:rPr lang="en-US">
                <a:cs typeface="Calibri"/>
              </a:rPr>
              <a:t>The second tweet is actually to about the subject while the third retweet (that we also analyze, is).</a:t>
            </a:r>
          </a:p>
          <a:p>
            <a:r>
              <a:rPr lang="en-US">
                <a:cs typeface="Calibri"/>
              </a:rPr>
              <a:t>In this small analysis, 2/3 of Greta's tweets are directly about climate change so unsurprisingly, she is not the right influencer for us.</a:t>
            </a:r>
            <a:endParaRPr lang="en-US"/>
          </a:p>
        </p:txBody>
      </p:sp>
      <p:sp>
        <p:nvSpPr>
          <p:cNvPr id="4" name="Slide Number Placeholder 3"/>
          <p:cNvSpPr>
            <a:spLocks noGrp="1"/>
          </p:cNvSpPr>
          <p:nvPr>
            <p:ph type="sldNum" sz="quarter" idx="5"/>
          </p:nvPr>
        </p:nvSpPr>
        <p:spPr/>
        <p:txBody>
          <a:bodyPr/>
          <a:lstStyle/>
          <a:p>
            <a:fld id="{4A5DCC03-E525-AA47-9ACE-7598897E5AF5}" type="slidenum">
              <a:rPr lang="en-US" smtClean="0"/>
              <a:t>8</a:t>
            </a:fld>
            <a:endParaRPr lang="en-US"/>
          </a:p>
        </p:txBody>
      </p:sp>
    </p:spTree>
    <p:extLst>
      <p:ext uri="{BB962C8B-B14F-4D97-AF65-F5344CB8AC3E}">
        <p14:creationId xmlns:p14="http://schemas.microsoft.com/office/powerpoint/2010/main" val="253475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Text suggestion:</a:t>
            </a:r>
            <a:br>
              <a:rPr lang="en-US">
                <a:cs typeface="+mn-lt"/>
              </a:rPr>
            </a:br>
            <a:br>
              <a:rPr lang="en-US">
                <a:cs typeface="+mn-lt"/>
              </a:rPr>
            </a:br>
            <a:r>
              <a:rPr lang="en-US"/>
              <a:t>Another option is to start from a real twitter account. Maybe Paul Krugman? While also targeting his tweets about tweets of followers?</a:t>
            </a:r>
          </a:p>
          <a:p>
            <a:endParaRPr lang="en-US">
              <a:cs typeface="Calibri"/>
            </a:endParaRPr>
          </a:p>
          <a:p>
            <a:r>
              <a:rPr lang="en-US"/>
              <a:t>Say we have one account here, we focus on</a:t>
            </a:r>
            <a:endParaRPr lang="en-US">
              <a:cs typeface="Calibri" panose="020F0502020204030204"/>
            </a:endParaRPr>
          </a:p>
          <a:p>
            <a:r>
              <a:rPr lang="en-US"/>
              <a:t>[click] </a:t>
            </a:r>
          </a:p>
          <a:p>
            <a:r>
              <a:rPr lang="en-US"/>
              <a:t>We look at the most recent tweets (200 actually)</a:t>
            </a:r>
          </a:p>
          <a:p>
            <a:r>
              <a:rPr lang="en-US"/>
              <a:t>[click] </a:t>
            </a:r>
          </a:p>
          <a:p>
            <a:r>
              <a:rPr lang="en-US"/>
              <a:t>And then, by simple string matching we identify the ones about climate change</a:t>
            </a:r>
          </a:p>
          <a:p>
            <a:r>
              <a:rPr lang="en-US"/>
              <a:t>[click]</a:t>
            </a:r>
          </a:p>
          <a:p>
            <a:r>
              <a:rPr lang="en-US"/>
              <a:t>50 % in this example</a:t>
            </a:r>
          </a:p>
        </p:txBody>
      </p:sp>
      <p:sp>
        <p:nvSpPr>
          <p:cNvPr id="4" name="Foliennummernplatzhalter 3"/>
          <p:cNvSpPr>
            <a:spLocks noGrp="1"/>
          </p:cNvSpPr>
          <p:nvPr>
            <p:ph type="sldNum" sz="quarter" idx="5"/>
          </p:nvPr>
        </p:nvSpPr>
        <p:spPr/>
        <p:txBody>
          <a:bodyPr/>
          <a:lstStyle/>
          <a:p>
            <a:fld id="{4A5DCC03-E525-AA47-9ACE-7598897E5AF5}" type="slidenum">
              <a:rPr lang="en-US" smtClean="0"/>
              <a:t>9</a:t>
            </a:fld>
            <a:endParaRPr lang="en-US"/>
          </a:p>
        </p:txBody>
      </p:sp>
    </p:spTree>
    <p:extLst>
      <p:ext uri="{BB962C8B-B14F-4D97-AF65-F5344CB8AC3E}">
        <p14:creationId xmlns:p14="http://schemas.microsoft.com/office/powerpoint/2010/main" val="467346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AF417-45B2-A044-A7E9-CC17032287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DEA86-609C-974E-8CBF-3780E9A228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789D8B-7ADA-3043-84F5-F9D9CD218692}"/>
              </a:ext>
            </a:extLst>
          </p:cNvPr>
          <p:cNvSpPr>
            <a:spLocks noGrp="1"/>
          </p:cNvSpPr>
          <p:nvPr>
            <p:ph type="dt" sz="half" idx="10"/>
          </p:nvPr>
        </p:nvSpPr>
        <p:spPr/>
        <p:txBody>
          <a:bodyPr/>
          <a:lstStyle/>
          <a:p>
            <a:fld id="{A2956254-85E5-5A46-91C2-8A4787AB8D3D}" type="datetimeFigureOut">
              <a:rPr lang="en-US" smtClean="0"/>
              <a:t>6/29/2020</a:t>
            </a:fld>
            <a:endParaRPr lang="en-US"/>
          </a:p>
        </p:txBody>
      </p:sp>
      <p:sp>
        <p:nvSpPr>
          <p:cNvPr id="5" name="Footer Placeholder 4">
            <a:extLst>
              <a:ext uri="{FF2B5EF4-FFF2-40B4-BE49-F238E27FC236}">
                <a16:creationId xmlns:a16="http://schemas.microsoft.com/office/drawing/2014/main" id="{93A0489F-41FA-8D42-B97C-E8EB846E0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2395F-4B77-CE44-9817-10E180E1838E}"/>
              </a:ext>
            </a:extLst>
          </p:cNvPr>
          <p:cNvSpPr>
            <a:spLocks noGrp="1"/>
          </p:cNvSpPr>
          <p:nvPr>
            <p:ph type="sldNum" sz="quarter" idx="12"/>
          </p:nvPr>
        </p:nvSpPr>
        <p:spPr/>
        <p:txBody>
          <a:bodyPr/>
          <a:lstStyle/>
          <a:p>
            <a:fld id="{BB9F217F-36B5-1B41-9D6E-7D3985AF3979}" type="slidenum">
              <a:rPr lang="en-US" smtClean="0"/>
              <a:t>‹nº›</a:t>
            </a:fld>
            <a:endParaRPr lang="en-US"/>
          </a:p>
        </p:txBody>
      </p:sp>
    </p:spTree>
    <p:extLst>
      <p:ext uri="{BB962C8B-B14F-4D97-AF65-F5344CB8AC3E}">
        <p14:creationId xmlns:p14="http://schemas.microsoft.com/office/powerpoint/2010/main" val="1125844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5A54-87AF-554A-8325-5A4A7F1B93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070C87-A4F5-CA4C-A94F-7D0BC337B7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E6DCC-52DA-2F41-8A68-F7C0B8B0A2A5}"/>
              </a:ext>
            </a:extLst>
          </p:cNvPr>
          <p:cNvSpPr>
            <a:spLocks noGrp="1"/>
          </p:cNvSpPr>
          <p:nvPr>
            <p:ph type="dt" sz="half" idx="10"/>
          </p:nvPr>
        </p:nvSpPr>
        <p:spPr/>
        <p:txBody>
          <a:bodyPr/>
          <a:lstStyle/>
          <a:p>
            <a:fld id="{A2956254-85E5-5A46-91C2-8A4787AB8D3D}" type="datetimeFigureOut">
              <a:rPr lang="en-US" smtClean="0"/>
              <a:t>6/29/2020</a:t>
            </a:fld>
            <a:endParaRPr lang="en-US"/>
          </a:p>
        </p:txBody>
      </p:sp>
      <p:sp>
        <p:nvSpPr>
          <p:cNvPr id="5" name="Footer Placeholder 4">
            <a:extLst>
              <a:ext uri="{FF2B5EF4-FFF2-40B4-BE49-F238E27FC236}">
                <a16:creationId xmlns:a16="http://schemas.microsoft.com/office/drawing/2014/main" id="{E828CBC7-7B06-6443-9B6E-4EECD6AE8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1A047-A193-1E49-81D2-BFC1D415A2A0}"/>
              </a:ext>
            </a:extLst>
          </p:cNvPr>
          <p:cNvSpPr>
            <a:spLocks noGrp="1"/>
          </p:cNvSpPr>
          <p:nvPr>
            <p:ph type="sldNum" sz="quarter" idx="12"/>
          </p:nvPr>
        </p:nvSpPr>
        <p:spPr/>
        <p:txBody>
          <a:bodyPr/>
          <a:lstStyle/>
          <a:p>
            <a:fld id="{BB9F217F-36B5-1B41-9D6E-7D3985AF3979}" type="slidenum">
              <a:rPr lang="en-US" smtClean="0"/>
              <a:t>‹nº›</a:t>
            </a:fld>
            <a:endParaRPr lang="en-US"/>
          </a:p>
        </p:txBody>
      </p:sp>
    </p:spTree>
    <p:extLst>
      <p:ext uri="{BB962C8B-B14F-4D97-AF65-F5344CB8AC3E}">
        <p14:creationId xmlns:p14="http://schemas.microsoft.com/office/powerpoint/2010/main" val="653144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A87EEF-479A-254D-8601-5B314ADF0C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C8EAAC-ADC9-4044-94D6-F1EEE491DE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54D93-90A7-7D4D-A8EC-1F2D9247A0E6}"/>
              </a:ext>
            </a:extLst>
          </p:cNvPr>
          <p:cNvSpPr>
            <a:spLocks noGrp="1"/>
          </p:cNvSpPr>
          <p:nvPr>
            <p:ph type="dt" sz="half" idx="10"/>
          </p:nvPr>
        </p:nvSpPr>
        <p:spPr/>
        <p:txBody>
          <a:bodyPr/>
          <a:lstStyle/>
          <a:p>
            <a:fld id="{A2956254-85E5-5A46-91C2-8A4787AB8D3D}" type="datetimeFigureOut">
              <a:rPr lang="en-US" smtClean="0"/>
              <a:t>6/29/2020</a:t>
            </a:fld>
            <a:endParaRPr lang="en-US"/>
          </a:p>
        </p:txBody>
      </p:sp>
      <p:sp>
        <p:nvSpPr>
          <p:cNvPr id="5" name="Footer Placeholder 4">
            <a:extLst>
              <a:ext uri="{FF2B5EF4-FFF2-40B4-BE49-F238E27FC236}">
                <a16:creationId xmlns:a16="http://schemas.microsoft.com/office/drawing/2014/main" id="{16CBDA3A-AD10-B149-B140-0714FCE66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81FE4-46F0-F249-A7A2-EBADDA0B385B}"/>
              </a:ext>
            </a:extLst>
          </p:cNvPr>
          <p:cNvSpPr>
            <a:spLocks noGrp="1"/>
          </p:cNvSpPr>
          <p:nvPr>
            <p:ph type="sldNum" sz="quarter" idx="12"/>
          </p:nvPr>
        </p:nvSpPr>
        <p:spPr/>
        <p:txBody>
          <a:bodyPr/>
          <a:lstStyle/>
          <a:p>
            <a:fld id="{BB9F217F-36B5-1B41-9D6E-7D3985AF3979}" type="slidenum">
              <a:rPr lang="en-US" smtClean="0"/>
              <a:t>‹nº›</a:t>
            </a:fld>
            <a:endParaRPr lang="en-US"/>
          </a:p>
        </p:txBody>
      </p:sp>
    </p:spTree>
    <p:extLst>
      <p:ext uri="{BB962C8B-B14F-4D97-AF65-F5344CB8AC3E}">
        <p14:creationId xmlns:p14="http://schemas.microsoft.com/office/powerpoint/2010/main" val="25838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‹nº›</a:t>
            </a:fld>
            <a:endParaRPr lang="de-DE"/>
          </a:p>
        </p:txBody>
      </p:sp>
    </p:spTree>
    <p:extLst>
      <p:ext uri="{BB962C8B-B14F-4D97-AF65-F5344CB8AC3E}">
        <p14:creationId xmlns:p14="http://schemas.microsoft.com/office/powerpoint/2010/main" val="2697635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81B5-7A14-BB44-A67D-1B7C7B4A0C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6E683-B477-2641-8572-B9AE8F5E21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BDE68-7BC0-E14B-AFE3-DE6ABAE6DEA4}"/>
              </a:ext>
            </a:extLst>
          </p:cNvPr>
          <p:cNvSpPr>
            <a:spLocks noGrp="1"/>
          </p:cNvSpPr>
          <p:nvPr>
            <p:ph type="dt" sz="half" idx="10"/>
          </p:nvPr>
        </p:nvSpPr>
        <p:spPr/>
        <p:txBody>
          <a:bodyPr/>
          <a:lstStyle/>
          <a:p>
            <a:fld id="{A2956254-85E5-5A46-91C2-8A4787AB8D3D}" type="datetimeFigureOut">
              <a:rPr lang="en-US" smtClean="0"/>
              <a:t>6/29/2020</a:t>
            </a:fld>
            <a:endParaRPr lang="en-US"/>
          </a:p>
        </p:txBody>
      </p:sp>
      <p:sp>
        <p:nvSpPr>
          <p:cNvPr id="5" name="Footer Placeholder 4">
            <a:extLst>
              <a:ext uri="{FF2B5EF4-FFF2-40B4-BE49-F238E27FC236}">
                <a16:creationId xmlns:a16="http://schemas.microsoft.com/office/drawing/2014/main" id="{2E42A341-5A14-A74D-AC2F-6E5166713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6E98B-50EE-6F4A-822A-CF8823573B41}"/>
              </a:ext>
            </a:extLst>
          </p:cNvPr>
          <p:cNvSpPr>
            <a:spLocks noGrp="1"/>
          </p:cNvSpPr>
          <p:nvPr>
            <p:ph type="sldNum" sz="quarter" idx="12"/>
          </p:nvPr>
        </p:nvSpPr>
        <p:spPr/>
        <p:txBody>
          <a:bodyPr/>
          <a:lstStyle/>
          <a:p>
            <a:fld id="{BB9F217F-36B5-1B41-9D6E-7D3985AF3979}" type="slidenum">
              <a:rPr lang="en-US" smtClean="0"/>
              <a:t>‹nº›</a:t>
            </a:fld>
            <a:endParaRPr lang="en-US"/>
          </a:p>
        </p:txBody>
      </p:sp>
    </p:spTree>
    <p:extLst>
      <p:ext uri="{BB962C8B-B14F-4D97-AF65-F5344CB8AC3E}">
        <p14:creationId xmlns:p14="http://schemas.microsoft.com/office/powerpoint/2010/main" val="227367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E5CD-7E4E-A84A-AF89-03BC33B6B0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1A6E7C-79A3-804D-812A-93872C9959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42A31-6CEE-6C49-847B-77F0BF485B44}"/>
              </a:ext>
            </a:extLst>
          </p:cNvPr>
          <p:cNvSpPr>
            <a:spLocks noGrp="1"/>
          </p:cNvSpPr>
          <p:nvPr>
            <p:ph type="dt" sz="half" idx="10"/>
          </p:nvPr>
        </p:nvSpPr>
        <p:spPr/>
        <p:txBody>
          <a:bodyPr/>
          <a:lstStyle/>
          <a:p>
            <a:fld id="{A2956254-85E5-5A46-91C2-8A4787AB8D3D}" type="datetimeFigureOut">
              <a:rPr lang="en-US" smtClean="0"/>
              <a:t>6/29/2020</a:t>
            </a:fld>
            <a:endParaRPr lang="en-US"/>
          </a:p>
        </p:txBody>
      </p:sp>
      <p:sp>
        <p:nvSpPr>
          <p:cNvPr id="5" name="Footer Placeholder 4">
            <a:extLst>
              <a:ext uri="{FF2B5EF4-FFF2-40B4-BE49-F238E27FC236}">
                <a16:creationId xmlns:a16="http://schemas.microsoft.com/office/drawing/2014/main" id="{0F283CD1-A1F6-E94F-BEED-975FA8FFE4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C5F633-F7BC-CB47-8F93-69AA6775224F}"/>
              </a:ext>
            </a:extLst>
          </p:cNvPr>
          <p:cNvSpPr>
            <a:spLocks noGrp="1"/>
          </p:cNvSpPr>
          <p:nvPr>
            <p:ph type="sldNum" sz="quarter" idx="12"/>
          </p:nvPr>
        </p:nvSpPr>
        <p:spPr/>
        <p:txBody>
          <a:bodyPr/>
          <a:lstStyle/>
          <a:p>
            <a:fld id="{BB9F217F-36B5-1B41-9D6E-7D3985AF3979}" type="slidenum">
              <a:rPr lang="en-US" smtClean="0"/>
              <a:t>‹nº›</a:t>
            </a:fld>
            <a:endParaRPr lang="en-US"/>
          </a:p>
        </p:txBody>
      </p:sp>
    </p:spTree>
    <p:extLst>
      <p:ext uri="{BB962C8B-B14F-4D97-AF65-F5344CB8AC3E}">
        <p14:creationId xmlns:p14="http://schemas.microsoft.com/office/powerpoint/2010/main" val="371533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0FBB-12E8-8C4F-9FEF-494B8F4403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9440D7-85D5-2E44-A643-E2FBB35DE4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D2D673-D42B-AC45-9B3D-655739587A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1197CE-B99C-1647-8EF5-57212603FD42}"/>
              </a:ext>
            </a:extLst>
          </p:cNvPr>
          <p:cNvSpPr>
            <a:spLocks noGrp="1"/>
          </p:cNvSpPr>
          <p:nvPr>
            <p:ph type="dt" sz="half" idx="10"/>
          </p:nvPr>
        </p:nvSpPr>
        <p:spPr/>
        <p:txBody>
          <a:bodyPr/>
          <a:lstStyle/>
          <a:p>
            <a:fld id="{A2956254-85E5-5A46-91C2-8A4787AB8D3D}" type="datetimeFigureOut">
              <a:rPr lang="en-US" smtClean="0"/>
              <a:t>6/29/2020</a:t>
            </a:fld>
            <a:endParaRPr lang="en-US"/>
          </a:p>
        </p:txBody>
      </p:sp>
      <p:sp>
        <p:nvSpPr>
          <p:cNvPr id="6" name="Footer Placeholder 5">
            <a:extLst>
              <a:ext uri="{FF2B5EF4-FFF2-40B4-BE49-F238E27FC236}">
                <a16:creationId xmlns:a16="http://schemas.microsoft.com/office/drawing/2014/main" id="{FDD1E515-20B6-524E-8B89-B048F1280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19DF0C-689B-1741-B093-17765E5740A5}"/>
              </a:ext>
            </a:extLst>
          </p:cNvPr>
          <p:cNvSpPr>
            <a:spLocks noGrp="1"/>
          </p:cNvSpPr>
          <p:nvPr>
            <p:ph type="sldNum" sz="quarter" idx="12"/>
          </p:nvPr>
        </p:nvSpPr>
        <p:spPr/>
        <p:txBody>
          <a:bodyPr/>
          <a:lstStyle/>
          <a:p>
            <a:fld id="{BB9F217F-36B5-1B41-9D6E-7D3985AF3979}" type="slidenum">
              <a:rPr lang="en-US" smtClean="0"/>
              <a:t>‹nº›</a:t>
            </a:fld>
            <a:endParaRPr lang="en-US"/>
          </a:p>
        </p:txBody>
      </p:sp>
    </p:spTree>
    <p:extLst>
      <p:ext uri="{BB962C8B-B14F-4D97-AF65-F5344CB8AC3E}">
        <p14:creationId xmlns:p14="http://schemas.microsoft.com/office/powerpoint/2010/main" val="364256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F9C7-A131-504C-A8EC-7EDD9CAD63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059AD4-B909-EA45-B568-E3C06457C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8E77A6-BD44-BB45-8322-B5EDAA1F21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AC2240-3D74-324C-A2D1-6E934233FD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E18FAF-3850-8C41-8D48-638597DE59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D35E90-FA5B-E642-9CC3-87FFDBB53A13}"/>
              </a:ext>
            </a:extLst>
          </p:cNvPr>
          <p:cNvSpPr>
            <a:spLocks noGrp="1"/>
          </p:cNvSpPr>
          <p:nvPr>
            <p:ph type="dt" sz="half" idx="10"/>
          </p:nvPr>
        </p:nvSpPr>
        <p:spPr/>
        <p:txBody>
          <a:bodyPr/>
          <a:lstStyle/>
          <a:p>
            <a:fld id="{A2956254-85E5-5A46-91C2-8A4787AB8D3D}" type="datetimeFigureOut">
              <a:rPr lang="en-US" smtClean="0"/>
              <a:t>6/29/2020</a:t>
            </a:fld>
            <a:endParaRPr lang="en-US"/>
          </a:p>
        </p:txBody>
      </p:sp>
      <p:sp>
        <p:nvSpPr>
          <p:cNvPr id="8" name="Footer Placeholder 7">
            <a:extLst>
              <a:ext uri="{FF2B5EF4-FFF2-40B4-BE49-F238E27FC236}">
                <a16:creationId xmlns:a16="http://schemas.microsoft.com/office/drawing/2014/main" id="{A70F4D7A-7643-BB47-B627-47895FACC1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AF7838-142E-B84C-9DA3-EA7191CEC361}"/>
              </a:ext>
            </a:extLst>
          </p:cNvPr>
          <p:cNvSpPr>
            <a:spLocks noGrp="1"/>
          </p:cNvSpPr>
          <p:nvPr>
            <p:ph type="sldNum" sz="quarter" idx="12"/>
          </p:nvPr>
        </p:nvSpPr>
        <p:spPr/>
        <p:txBody>
          <a:bodyPr/>
          <a:lstStyle/>
          <a:p>
            <a:fld id="{BB9F217F-36B5-1B41-9D6E-7D3985AF3979}" type="slidenum">
              <a:rPr lang="en-US" smtClean="0"/>
              <a:t>‹nº›</a:t>
            </a:fld>
            <a:endParaRPr lang="en-US"/>
          </a:p>
        </p:txBody>
      </p:sp>
    </p:spTree>
    <p:extLst>
      <p:ext uri="{BB962C8B-B14F-4D97-AF65-F5344CB8AC3E}">
        <p14:creationId xmlns:p14="http://schemas.microsoft.com/office/powerpoint/2010/main" val="216746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B58F-7F13-5A43-BE67-F805533221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6DDEAE-AF29-DC49-A6C2-8E749D64ACCD}"/>
              </a:ext>
            </a:extLst>
          </p:cNvPr>
          <p:cNvSpPr>
            <a:spLocks noGrp="1"/>
          </p:cNvSpPr>
          <p:nvPr>
            <p:ph type="dt" sz="half" idx="10"/>
          </p:nvPr>
        </p:nvSpPr>
        <p:spPr/>
        <p:txBody>
          <a:bodyPr/>
          <a:lstStyle/>
          <a:p>
            <a:fld id="{A2956254-85E5-5A46-91C2-8A4787AB8D3D}" type="datetimeFigureOut">
              <a:rPr lang="en-US" smtClean="0"/>
              <a:t>6/29/2020</a:t>
            </a:fld>
            <a:endParaRPr lang="en-US"/>
          </a:p>
        </p:txBody>
      </p:sp>
      <p:sp>
        <p:nvSpPr>
          <p:cNvPr id="4" name="Footer Placeholder 3">
            <a:extLst>
              <a:ext uri="{FF2B5EF4-FFF2-40B4-BE49-F238E27FC236}">
                <a16:creationId xmlns:a16="http://schemas.microsoft.com/office/drawing/2014/main" id="{A6F73BC4-FB1D-4341-B7ED-346CAE71E8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8B85FC-CF05-6D45-B1B9-69A97B47CC63}"/>
              </a:ext>
            </a:extLst>
          </p:cNvPr>
          <p:cNvSpPr>
            <a:spLocks noGrp="1"/>
          </p:cNvSpPr>
          <p:nvPr>
            <p:ph type="sldNum" sz="quarter" idx="12"/>
          </p:nvPr>
        </p:nvSpPr>
        <p:spPr/>
        <p:txBody>
          <a:bodyPr/>
          <a:lstStyle/>
          <a:p>
            <a:fld id="{BB9F217F-36B5-1B41-9D6E-7D3985AF3979}" type="slidenum">
              <a:rPr lang="en-US" smtClean="0"/>
              <a:t>‹nº›</a:t>
            </a:fld>
            <a:endParaRPr lang="en-US"/>
          </a:p>
        </p:txBody>
      </p:sp>
    </p:spTree>
    <p:extLst>
      <p:ext uri="{BB962C8B-B14F-4D97-AF65-F5344CB8AC3E}">
        <p14:creationId xmlns:p14="http://schemas.microsoft.com/office/powerpoint/2010/main" val="1517291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57495C-2D05-0049-8DF1-0F73EBC1086D}"/>
              </a:ext>
            </a:extLst>
          </p:cNvPr>
          <p:cNvSpPr>
            <a:spLocks noGrp="1"/>
          </p:cNvSpPr>
          <p:nvPr>
            <p:ph type="dt" sz="half" idx="10"/>
          </p:nvPr>
        </p:nvSpPr>
        <p:spPr/>
        <p:txBody>
          <a:bodyPr/>
          <a:lstStyle/>
          <a:p>
            <a:fld id="{A2956254-85E5-5A46-91C2-8A4787AB8D3D}" type="datetimeFigureOut">
              <a:rPr lang="en-US" smtClean="0"/>
              <a:t>6/29/2020</a:t>
            </a:fld>
            <a:endParaRPr lang="en-US"/>
          </a:p>
        </p:txBody>
      </p:sp>
      <p:sp>
        <p:nvSpPr>
          <p:cNvPr id="3" name="Footer Placeholder 2">
            <a:extLst>
              <a:ext uri="{FF2B5EF4-FFF2-40B4-BE49-F238E27FC236}">
                <a16:creationId xmlns:a16="http://schemas.microsoft.com/office/drawing/2014/main" id="{8928E3FE-1E47-5E4C-AAC7-7E086E3E5D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A2DC2-4E12-F14F-8318-1812C9E8554F}"/>
              </a:ext>
            </a:extLst>
          </p:cNvPr>
          <p:cNvSpPr>
            <a:spLocks noGrp="1"/>
          </p:cNvSpPr>
          <p:nvPr>
            <p:ph type="sldNum" sz="quarter" idx="12"/>
          </p:nvPr>
        </p:nvSpPr>
        <p:spPr/>
        <p:txBody>
          <a:bodyPr/>
          <a:lstStyle/>
          <a:p>
            <a:fld id="{BB9F217F-36B5-1B41-9D6E-7D3985AF3979}" type="slidenum">
              <a:rPr lang="en-US" smtClean="0"/>
              <a:t>‹nº›</a:t>
            </a:fld>
            <a:endParaRPr lang="en-US"/>
          </a:p>
        </p:txBody>
      </p:sp>
    </p:spTree>
    <p:extLst>
      <p:ext uri="{BB962C8B-B14F-4D97-AF65-F5344CB8AC3E}">
        <p14:creationId xmlns:p14="http://schemas.microsoft.com/office/powerpoint/2010/main" val="2254561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34B0-F566-044E-9453-3C3245EFF6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CD8B51-63E4-DE49-8A17-191C6B0DDA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61F067-73AD-624C-8579-27F8A4B56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423DA-C1BA-E040-ACEC-8F0035A56F7F}"/>
              </a:ext>
            </a:extLst>
          </p:cNvPr>
          <p:cNvSpPr>
            <a:spLocks noGrp="1"/>
          </p:cNvSpPr>
          <p:nvPr>
            <p:ph type="dt" sz="half" idx="10"/>
          </p:nvPr>
        </p:nvSpPr>
        <p:spPr/>
        <p:txBody>
          <a:bodyPr/>
          <a:lstStyle/>
          <a:p>
            <a:fld id="{A2956254-85E5-5A46-91C2-8A4787AB8D3D}" type="datetimeFigureOut">
              <a:rPr lang="en-US" smtClean="0"/>
              <a:t>6/29/2020</a:t>
            </a:fld>
            <a:endParaRPr lang="en-US"/>
          </a:p>
        </p:txBody>
      </p:sp>
      <p:sp>
        <p:nvSpPr>
          <p:cNvPr id="6" name="Footer Placeholder 5">
            <a:extLst>
              <a:ext uri="{FF2B5EF4-FFF2-40B4-BE49-F238E27FC236}">
                <a16:creationId xmlns:a16="http://schemas.microsoft.com/office/drawing/2014/main" id="{C087CF28-EAE1-304A-B8D9-24F81D65F1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524417-CF1C-7342-AA4C-5DF07FE373FE}"/>
              </a:ext>
            </a:extLst>
          </p:cNvPr>
          <p:cNvSpPr>
            <a:spLocks noGrp="1"/>
          </p:cNvSpPr>
          <p:nvPr>
            <p:ph type="sldNum" sz="quarter" idx="12"/>
          </p:nvPr>
        </p:nvSpPr>
        <p:spPr/>
        <p:txBody>
          <a:bodyPr/>
          <a:lstStyle/>
          <a:p>
            <a:fld id="{BB9F217F-36B5-1B41-9D6E-7D3985AF3979}" type="slidenum">
              <a:rPr lang="en-US" smtClean="0"/>
              <a:t>‹nº›</a:t>
            </a:fld>
            <a:endParaRPr lang="en-US"/>
          </a:p>
        </p:txBody>
      </p:sp>
    </p:spTree>
    <p:extLst>
      <p:ext uri="{BB962C8B-B14F-4D97-AF65-F5344CB8AC3E}">
        <p14:creationId xmlns:p14="http://schemas.microsoft.com/office/powerpoint/2010/main" val="3566934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9584-7B6A-CF43-8E09-7E511B28B9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151DFA-790A-C743-A7C7-20FBB9811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E484A3-F700-8B46-B787-D2943E53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B3068-B30A-6B49-B1E7-4251632F2E09}"/>
              </a:ext>
            </a:extLst>
          </p:cNvPr>
          <p:cNvSpPr>
            <a:spLocks noGrp="1"/>
          </p:cNvSpPr>
          <p:nvPr>
            <p:ph type="dt" sz="half" idx="10"/>
          </p:nvPr>
        </p:nvSpPr>
        <p:spPr/>
        <p:txBody>
          <a:bodyPr/>
          <a:lstStyle/>
          <a:p>
            <a:fld id="{A2956254-85E5-5A46-91C2-8A4787AB8D3D}" type="datetimeFigureOut">
              <a:rPr lang="en-US" smtClean="0"/>
              <a:t>6/29/2020</a:t>
            </a:fld>
            <a:endParaRPr lang="en-US"/>
          </a:p>
        </p:txBody>
      </p:sp>
      <p:sp>
        <p:nvSpPr>
          <p:cNvPr id="6" name="Footer Placeholder 5">
            <a:extLst>
              <a:ext uri="{FF2B5EF4-FFF2-40B4-BE49-F238E27FC236}">
                <a16:creationId xmlns:a16="http://schemas.microsoft.com/office/drawing/2014/main" id="{417EEA63-C8B7-E042-B2D5-86BC0F841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A234EE-4221-9A45-BB33-8A4E9880C837}"/>
              </a:ext>
            </a:extLst>
          </p:cNvPr>
          <p:cNvSpPr>
            <a:spLocks noGrp="1"/>
          </p:cNvSpPr>
          <p:nvPr>
            <p:ph type="sldNum" sz="quarter" idx="12"/>
          </p:nvPr>
        </p:nvSpPr>
        <p:spPr/>
        <p:txBody>
          <a:bodyPr/>
          <a:lstStyle/>
          <a:p>
            <a:fld id="{BB9F217F-36B5-1B41-9D6E-7D3985AF3979}" type="slidenum">
              <a:rPr lang="en-US" smtClean="0"/>
              <a:t>‹nº›</a:t>
            </a:fld>
            <a:endParaRPr lang="en-US"/>
          </a:p>
        </p:txBody>
      </p:sp>
    </p:spTree>
    <p:extLst>
      <p:ext uri="{BB962C8B-B14F-4D97-AF65-F5344CB8AC3E}">
        <p14:creationId xmlns:p14="http://schemas.microsoft.com/office/powerpoint/2010/main" val="2758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026F9B-2218-6641-B11E-DDDFD7EBF3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030AB1-463D-CF44-97E2-41C4F438E1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42447C-6FDE-BA42-8724-5ED7578BB6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956254-85E5-5A46-91C2-8A4787AB8D3D}" type="datetimeFigureOut">
              <a:rPr lang="en-US" smtClean="0"/>
              <a:t>6/29/2020</a:t>
            </a:fld>
            <a:endParaRPr lang="en-US"/>
          </a:p>
        </p:txBody>
      </p:sp>
      <p:sp>
        <p:nvSpPr>
          <p:cNvPr id="5" name="Footer Placeholder 4">
            <a:extLst>
              <a:ext uri="{FF2B5EF4-FFF2-40B4-BE49-F238E27FC236}">
                <a16:creationId xmlns:a16="http://schemas.microsoft.com/office/drawing/2014/main" id="{1293A4B7-97E6-F84B-8BB5-8625FE5789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137550-B31C-AB44-BDC5-2E0BD3AFBF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9F217F-36B5-1B41-9D6E-7D3985AF3979}" type="slidenum">
              <a:rPr lang="en-US" smtClean="0"/>
              <a:t>‹nº›</a:t>
            </a:fld>
            <a:endParaRPr lang="en-US"/>
          </a:p>
        </p:txBody>
      </p:sp>
    </p:spTree>
    <p:extLst>
      <p:ext uri="{BB962C8B-B14F-4D97-AF65-F5344CB8AC3E}">
        <p14:creationId xmlns:p14="http://schemas.microsoft.com/office/powerpoint/2010/main" val="804061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charitede-my.sharepoint.com/:x:/g/personal/julius_upmeier_charite_de/ESH0N2qpL2VEt3Ic5sGx4jsB1Hn4615N7HJeY16TvsHN2A?e=efLkRf" TargetMode="External"/><Relationship Id="rId7"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10" Type="http://schemas.openxmlformats.org/officeDocument/2006/relationships/comments" Target="../comments/comment4.xml"/><Relationship Id="rId4" Type="http://schemas.openxmlformats.org/officeDocument/2006/relationships/chart" Target="../charts/chart1.xml"/><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3.png"/><Relationship Id="rId7" Type="http://schemas.openxmlformats.org/officeDocument/2006/relationships/image" Target="../media/image3.jpeg"/><Relationship Id="rId12"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6.jpeg"/><Relationship Id="rId10" Type="http://schemas.openxmlformats.org/officeDocument/2006/relationships/image" Target="../media/image1.jpeg"/><Relationship Id="rId4" Type="http://schemas.openxmlformats.org/officeDocument/2006/relationships/image" Target="../media/image34.tiff"/><Relationship Id="rId9" Type="http://schemas.openxmlformats.org/officeDocument/2006/relationships/image" Target="../media/image4.jpeg"/></Relationships>
</file>

<file path=ppt/slides/_rels/slide1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5.jpeg"/><Relationship Id="rId7"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4.jpeg"/><Relationship Id="rId10"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8.jpe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8.jpeg"/><Relationship Id="rId10" Type="http://schemas.openxmlformats.org/officeDocument/2006/relationships/image" Target="../media/image7.jpeg"/><Relationship Id="rId4" Type="http://schemas.openxmlformats.org/officeDocument/2006/relationships/image" Target="../media/image1.jpeg"/><Relationship Id="rId9"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19.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7.jpeg"/><Relationship Id="rId5" Type="http://schemas.openxmlformats.org/officeDocument/2006/relationships/image" Target="../media/image3.jpeg"/><Relationship Id="rId10" Type="http://schemas.openxmlformats.org/officeDocument/2006/relationships/image" Target="../media/image6.jpeg"/><Relationship Id="rId4" Type="http://schemas.openxmlformats.org/officeDocument/2006/relationships/image" Target="../media/image2.png"/><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2.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3.png"/><Relationship Id="rId7" Type="http://schemas.openxmlformats.org/officeDocument/2006/relationships/image" Target="../media/image3.jpeg"/><Relationship Id="rId12"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6.jpeg"/><Relationship Id="rId10" Type="http://schemas.openxmlformats.org/officeDocument/2006/relationships/image" Target="../media/image1.jpeg"/><Relationship Id="rId4" Type="http://schemas.openxmlformats.org/officeDocument/2006/relationships/image" Target="../media/image34.tiff"/><Relationship Id="rId9" Type="http://schemas.openxmlformats.org/officeDocument/2006/relationships/image" Target="../media/image4.jpe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8.jpeg"/><Relationship Id="rId10" Type="http://schemas.openxmlformats.org/officeDocument/2006/relationships/image" Target="../media/image7.jpeg"/><Relationship Id="rId4" Type="http://schemas.openxmlformats.org/officeDocument/2006/relationships/image" Target="../media/image1.jpeg"/><Relationship Id="rId9" Type="http://schemas.openxmlformats.org/officeDocument/2006/relationships/image" Target="../media/image3.jpeg"/></Relationships>
</file>

<file path=ppt/slides/_rels/slide2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2.png"/><Relationship Id="rId7" Type="http://schemas.openxmlformats.org/officeDocument/2006/relationships/image" Target="../media/image17.png"/><Relationship Id="rId12" Type="http://schemas.openxmlformats.org/officeDocument/2006/relationships/image" Target="../media/image47.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46.png"/><Relationship Id="rId5" Type="http://schemas.openxmlformats.org/officeDocument/2006/relationships/image" Target="../media/image44.png"/><Relationship Id="rId10" Type="http://schemas.openxmlformats.org/officeDocument/2006/relationships/image" Target="../media/image16.svg"/><Relationship Id="rId4" Type="http://schemas.openxmlformats.org/officeDocument/2006/relationships/image" Target="../media/image43.sv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7.jpeg"/><Relationship Id="rId5" Type="http://schemas.openxmlformats.org/officeDocument/2006/relationships/image" Target="../media/image3.jpeg"/><Relationship Id="rId10" Type="http://schemas.openxmlformats.org/officeDocument/2006/relationships/image" Target="../media/image6.jpeg"/><Relationship Id="rId4" Type="http://schemas.openxmlformats.org/officeDocument/2006/relationships/image" Target="../media/image2.pn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hyperlink" Target="https://www.flickr.com/photos/9602574@N02/33551760463/" TargetMode="Externa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CE4EFEC5-AD0D-774A-BF6B-9583E4DF31D7}"/>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endParaRPr>
          </a:p>
        </p:txBody>
      </p:sp>
      <p:pic>
        <p:nvPicPr>
          <p:cNvPr id="4" name="Google Shape;62;p14">
            <a:extLst>
              <a:ext uri="{FF2B5EF4-FFF2-40B4-BE49-F238E27FC236}">
                <a16:creationId xmlns:a16="http://schemas.microsoft.com/office/drawing/2014/main" id="{F436E539-12DA-2C49-9191-F1059FE202B9}"/>
              </a:ext>
            </a:extLst>
          </p:cNvPr>
          <p:cNvPicPr preferRelativeResize="0">
            <a:picLocks noChangeAspect="1"/>
          </p:cNvPicPr>
          <p:nvPr/>
        </p:nvPicPr>
        <p:blipFill rotWithShape="1">
          <a:blip r:embed="rId3">
            <a:alphaModFix/>
          </a:blip>
          <a:srcRect t="3424" b="15988"/>
          <a:stretch/>
        </p:blipFill>
        <p:spPr>
          <a:xfrm>
            <a:off x="9376702" y="5350086"/>
            <a:ext cx="1372596" cy="1358689"/>
          </a:xfrm>
          <a:prstGeom prst="ellipse">
            <a:avLst/>
          </a:prstGeom>
          <a:noFill/>
          <a:ln>
            <a:noFill/>
          </a:ln>
        </p:spPr>
      </p:pic>
      <p:pic>
        <p:nvPicPr>
          <p:cNvPr id="5" name="Google Shape;64;p14">
            <a:extLst>
              <a:ext uri="{FF2B5EF4-FFF2-40B4-BE49-F238E27FC236}">
                <a16:creationId xmlns:a16="http://schemas.microsoft.com/office/drawing/2014/main" id="{A34F013D-CD3A-554B-B5A1-3ED4507FAA5D}"/>
              </a:ext>
            </a:extLst>
          </p:cNvPr>
          <p:cNvPicPr preferRelativeResize="0">
            <a:picLocks noChangeAspect="1"/>
          </p:cNvPicPr>
          <p:nvPr/>
        </p:nvPicPr>
        <p:blipFill rotWithShape="1">
          <a:blip r:embed="rId4">
            <a:alphaModFix/>
          </a:blip>
          <a:srcRect l="42397" t="4448" r="27770" b="50794"/>
          <a:stretch/>
        </p:blipFill>
        <p:spPr>
          <a:xfrm>
            <a:off x="6500240" y="5347734"/>
            <a:ext cx="1358689" cy="1358689"/>
          </a:xfrm>
          <a:prstGeom prst="ellipse">
            <a:avLst/>
          </a:prstGeom>
          <a:noFill/>
          <a:ln>
            <a:noFill/>
          </a:ln>
          <a:effectLst>
            <a:outerShdw blurRad="57150" dist="19050" dir="5400000" algn="bl" rotWithShape="0">
              <a:srgbClr val="000000">
                <a:alpha val="50000"/>
              </a:srgbClr>
            </a:outerShdw>
          </a:effectLst>
        </p:spPr>
      </p:pic>
      <p:pic>
        <p:nvPicPr>
          <p:cNvPr id="6" name="Google Shape;65;p14">
            <a:extLst>
              <a:ext uri="{FF2B5EF4-FFF2-40B4-BE49-F238E27FC236}">
                <a16:creationId xmlns:a16="http://schemas.microsoft.com/office/drawing/2014/main" id="{A26A6920-21FD-B745-A811-96B4B038A884}"/>
              </a:ext>
            </a:extLst>
          </p:cNvPr>
          <p:cNvPicPr preferRelativeResize="0">
            <a:picLocks noChangeAspect="1"/>
          </p:cNvPicPr>
          <p:nvPr/>
        </p:nvPicPr>
        <p:blipFill rotWithShape="1">
          <a:blip r:embed="rId5">
            <a:alphaModFix/>
          </a:blip>
          <a:srcRect l="4145" r="4145" b="10233"/>
          <a:stretch/>
        </p:blipFill>
        <p:spPr>
          <a:xfrm>
            <a:off x="1945277" y="4222873"/>
            <a:ext cx="1340338" cy="1358689"/>
          </a:xfrm>
          <a:prstGeom prst="ellipse">
            <a:avLst/>
          </a:prstGeom>
          <a:noFill/>
          <a:ln>
            <a:noFill/>
          </a:ln>
        </p:spPr>
      </p:pic>
      <p:pic>
        <p:nvPicPr>
          <p:cNvPr id="7" name="Google Shape;66;p14">
            <a:extLst>
              <a:ext uri="{FF2B5EF4-FFF2-40B4-BE49-F238E27FC236}">
                <a16:creationId xmlns:a16="http://schemas.microsoft.com/office/drawing/2014/main" id="{9058DC06-93DD-214B-B450-602AC6AEABBE}"/>
              </a:ext>
            </a:extLst>
          </p:cNvPr>
          <p:cNvPicPr preferRelativeResize="0">
            <a:picLocks noChangeAspect="1"/>
          </p:cNvPicPr>
          <p:nvPr/>
        </p:nvPicPr>
        <p:blipFill rotWithShape="1">
          <a:blip r:embed="rId6">
            <a:alphaModFix/>
          </a:blip>
          <a:srcRect l="30179" t="11297" r="16481" b="36570"/>
          <a:stretch/>
        </p:blipFill>
        <p:spPr>
          <a:xfrm>
            <a:off x="447804" y="5355705"/>
            <a:ext cx="1356149" cy="1358689"/>
          </a:xfrm>
          <a:prstGeom prst="ellipse">
            <a:avLst/>
          </a:prstGeom>
          <a:noFill/>
          <a:ln>
            <a:noFill/>
          </a:ln>
        </p:spPr>
      </p:pic>
      <p:pic>
        <p:nvPicPr>
          <p:cNvPr id="8" name="Google Shape;69;p14">
            <a:extLst>
              <a:ext uri="{FF2B5EF4-FFF2-40B4-BE49-F238E27FC236}">
                <a16:creationId xmlns:a16="http://schemas.microsoft.com/office/drawing/2014/main" id="{0D2A2071-830A-B74A-B550-3DFFFB8E0D02}"/>
              </a:ext>
            </a:extLst>
          </p:cNvPr>
          <p:cNvPicPr preferRelativeResize="0">
            <a:picLocks noChangeAspect="1"/>
          </p:cNvPicPr>
          <p:nvPr/>
        </p:nvPicPr>
        <p:blipFill rotWithShape="1">
          <a:blip r:embed="rId7">
            <a:alphaModFix/>
          </a:blip>
          <a:srcRect t="16733" r="3428" b="10129"/>
          <a:stretch/>
        </p:blipFill>
        <p:spPr>
          <a:xfrm>
            <a:off x="3693254" y="5349035"/>
            <a:ext cx="1340338" cy="1358689"/>
          </a:xfrm>
          <a:prstGeom prst="ellipse">
            <a:avLst/>
          </a:prstGeom>
          <a:noFill/>
          <a:ln>
            <a:noFill/>
          </a:ln>
        </p:spPr>
      </p:pic>
      <p:pic>
        <p:nvPicPr>
          <p:cNvPr id="10" name="Google Shape;68;p14">
            <a:extLst>
              <a:ext uri="{FF2B5EF4-FFF2-40B4-BE49-F238E27FC236}">
                <a16:creationId xmlns:a16="http://schemas.microsoft.com/office/drawing/2014/main" id="{415DF72E-0DBC-C646-A1A7-7ECDFF19F8F8}"/>
              </a:ext>
            </a:extLst>
          </p:cNvPr>
          <p:cNvPicPr preferRelativeResize="0">
            <a:picLocks noChangeAspect="1"/>
          </p:cNvPicPr>
          <p:nvPr/>
        </p:nvPicPr>
        <p:blipFill rotWithShape="1">
          <a:blip r:embed="rId8">
            <a:alphaModFix/>
          </a:blip>
          <a:srcRect b="22033"/>
          <a:stretch/>
        </p:blipFill>
        <p:spPr>
          <a:xfrm>
            <a:off x="10502225" y="4058694"/>
            <a:ext cx="1357791" cy="1358689"/>
          </a:xfrm>
          <a:prstGeom prst="ellipse">
            <a:avLst/>
          </a:prstGeom>
          <a:noFill/>
          <a:ln>
            <a:noFill/>
          </a:ln>
        </p:spPr>
      </p:pic>
      <p:pic>
        <p:nvPicPr>
          <p:cNvPr id="11" name="Google Shape;67;p14">
            <a:extLst>
              <a:ext uri="{FF2B5EF4-FFF2-40B4-BE49-F238E27FC236}">
                <a16:creationId xmlns:a16="http://schemas.microsoft.com/office/drawing/2014/main" id="{EAC7C656-CCCE-1541-80B6-6AB17BE0C678}"/>
              </a:ext>
            </a:extLst>
          </p:cNvPr>
          <p:cNvPicPr preferRelativeResize="0">
            <a:picLocks noChangeAspect="1"/>
          </p:cNvPicPr>
          <p:nvPr/>
        </p:nvPicPr>
        <p:blipFill rotWithShape="1">
          <a:blip r:embed="rId9">
            <a:alphaModFix/>
          </a:blip>
          <a:srcRect l="11583" t="3298" r="3807" b="33140"/>
          <a:stretch/>
        </p:blipFill>
        <p:spPr>
          <a:xfrm>
            <a:off x="7952325" y="4050995"/>
            <a:ext cx="1356303" cy="1357200"/>
          </a:xfrm>
          <a:prstGeom prst="ellipse">
            <a:avLst/>
          </a:prstGeom>
          <a:noFill/>
          <a:ln>
            <a:noFill/>
          </a:ln>
        </p:spPr>
      </p:pic>
      <p:sp>
        <p:nvSpPr>
          <p:cNvPr id="14" name="Rechteck 13">
            <a:extLst>
              <a:ext uri="{FF2B5EF4-FFF2-40B4-BE49-F238E27FC236}">
                <a16:creationId xmlns:a16="http://schemas.microsoft.com/office/drawing/2014/main" id="{80C32EB3-7661-3747-A54F-D165FCBFCAFA}"/>
              </a:ext>
            </a:extLst>
          </p:cNvPr>
          <p:cNvSpPr/>
          <p:nvPr/>
        </p:nvSpPr>
        <p:spPr>
          <a:xfrm>
            <a:off x="618580" y="182242"/>
            <a:ext cx="11387969" cy="2677656"/>
          </a:xfrm>
          <a:prstGeom prst="rect">
            <a:avLst/>
          </a:prstGeom>
        </p:spPr>
        <p:txBody>
          <a:bodyPr wrap="square" anchor="t">
            <a:spAutoFit/>
          </a:bodyPr>
          <a:lstStyle/>
          <a:p>
            <a:r>
              <a:rPr lang="de-DE" sz="3000" b="1">
                <a:solidFill>
                  <a:schemeClr val="bg1"/>
                </a:solidFill>
                <a:latin typeface="Gill Sans Nova Light"/>
                <a:ea typeface="Helvetica Neue" panose="02000503000000020004" pitchFamily="2" charset="0"/>
                <a:cs typeface="Helvetica Neue" panose="02000503000000020004" pitchFamily="2" charset="0"/>
              </a:rPr>
              <a:t>#</a:t>
            </a:r>
            <a:r>
              <a:rPr lang="de-DE" sz="3000" b="1" err="1">
                <a:solidFill>
                  <a:schemeClr val="bg1"/>
                </a:solidFill>
                <a:latin typeface="Gill Sans Nova Light"/>
                <a:ea typeface="Helvetica Neue" panose="02000503000000020004" pitchFamily="2" charset="0"/>
                <a:cs typeface="Helvetica Neue" panose="02000503000000020004" pitchFamily="2" charset="0"/>
              </a:rPr>
              <a:t>sciathon</a:t>
            </a:r>
            <a:endParaRPr lang="de-DE" sz="3000" b="1">
              <a:solidFill>
                <a:schemeClr val="bg1"/>
              </a:solidFill>
              <a:latin typeface="Gill Sans Nova Light"/>
              <a:ea typeface="Helvetica Neue" panose="02000503000000020004" pitchFamily="2" charset="0"/>
              <a:cs typeface="Helvetica Neue" panose="02000503000000020004" pitchFamily="2" charset="0"/>
            </a:endParaRPr>
          </a:p>
          <a:p>
            <a:endParaRPr lang="de-DE" sz="3000" b="1" i="1">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r>
              <a:rPr lang="de-DE" sz="3600" b="1" err="1">
                <a:solidFill>
                  <a:schemeClr val="bg1"/>
                </a:solidFill>
                <a:latin typeface="Garamond"/>
                <a:ea typeface="Helvetica Neue" panose="02000503000000020004" pitchFamily="2" charset="0"/>
                <a:cs typeface="Helvetica Neue" panose="02000503000000020004" pitchFamily="2" charset="0"/>
              </a:rPr>
              <a:t>Climate</a:t>
            </a:r>
            <a:r>
              <a:rPr lang="de-DE" sz="3600" b="1">
                <a:solidFill>
                  <a:schemeClr val="bg1"/>
                </a:solidFill>
                <a:latin typeface="Garamond"/>
                <a:ea typeface="Helvetica Neue" panose="02000503000000020004" pitchFamily="2" charset="0"/>
                <a:cs typeface="Helvetica Neue" panose="02000503000000020004" pitchFamily="2" charset="0"/>
              </a:rPr>
              <a:t> Change </a:t>
            </a:r>
            <a:r>
              <a:rPr lang="de-DE" sz="3600" b="1" err="1">
                <a:solidFill>
                  <a:schemeClr val="bg1"/>
                </a:solidFill>
                <a:latin typeface="Garamond"/>
                <a:ea typeface="Helvetica Neue" panose="02000503000000020004" pitchFamily="2" charset="0"/>
                <a:cs typeface="Helvetica Neue" panose="02000503000000020004" pitchFamily="2" charset="0"/>
              </a:rPr>
              <a:t>Communicated</a:t>
            </a:r>
            <a:r>
              <a:rPr lang="de-DE" sz="3600" b="1">
                <a:solidFill>
                  <a:schemeClr val="bg1"/>
                </a:solidFill>
                <a:latin typeface="Garamond"/>
                <a:ea typeface="Helvetica Neue" panose="02000503000000020004" pitchFamily="2" charset="0"/>
                <a:cs typeface="Helvetica Neue" panose="02000503000000020004" pitchFamily="2" charset="0"/>
              </a:rPr>
              <a:t> in Style: </a:t>
            </a:r>
            <a:br>
              <a:rPr lang="de-DE" sz="3600" b="1">
                <a:latin typeface="Garamond"/>
                <a:ea typeface="Helvetica Neue" panose="02000503000000020004" pitchFamily="2" charset="0"/>
                <a:cs typeface="Helvetica Neue" panose="02000503000000020004" pitchFamily="2" charset="0"/>
              </a:rPr>
            </a:br>
            <a:r>
              <a:rPr lang="de-DE" sz="3600" b="1">
                <a:solidFill>
                  <a:schemeClr val="bg1"/>
                </a:solidFill>
                <a:latin typeface="Garamond"/>
                <a:ea typeface="Helvetica Neue" panose="02000503000000020004" pitchFamily="2" charset="0"/>
                <a:cs typeface="Helvetica Neue" panose="02000503000000020004" pitchFamily="2" charset="0"/>
              </a:rPr>
              <a:t>A Big Data Approach </a:t>
            </a:r>
            <a:r>
              <a:rPr lang="de-DE" sz="3600" b="1" err="1">
                <a:solidFill>
                  <a:schemeClr val="bg1"/>
                </a:solidFill>
                <a:latin typeface="Garamond"/>
                <a:ea typeface="Helvetica Neue" panose="02000503000000020004" pitchFamily="2" charset="0"/>
                <a:cs typeface="Helvetica Neue" panose="02000503000000020004" pitchFamily="2" charset="0"/>
              </a:rPr>
              <a:t>to</a:t>
            </a:r>
            <a:r>
              <a:rPr lang="de-DE" sz="3600" b="1">
                <a:solidFill>
                  <a:schemeClr val="bg1"/>
                </a:solidFill>
                <a:latin typeface="Garamond"/>
                <a:ea typeface="Helvetica Neue" panose="02000503000000020004" pitchFamily="2" charset="0"/>
                <a:cs typeface="Helvetica Neue" panose="02000503000000020004" pitchFamily="2" charset="0"/>
              </a:rPr>
              <a:t> Target </a:t>
            </a:r>
            <a:r>
              <a:rPr lang="de-DE" sz="3600" b="1" err="1">
                <a:solidFill>
                  <a:schemeClr val="bg1"/>
                </a:solidFill>
                <a:latin typeface="Garamond"/>
                <a:ea typeface="Helvetica Neue" panose="02000503000000020004" pitchFamily="2" charset="0"/>
                <a:cs typeface="Helvetica Neue" panose="02000503000000020004" pitchFamily="2" charset="0"/>
              </a:rPr>
              <a:t>the</a:t>
            </a:r>
            <a:r>
              <a:rPr lang="de-DE" sz="3600" b="1">
                <a:solidFill>
                  <a:schemeClr val="bg1"/>
                </a:solidFill>
                <a:latin typeface="Garamond"/>
                <a:ea typeface="Helvetica Neue" panose="02000503000000020004" pitchFamily="2" charset="0"/>
                <a:cs typeface="Helvetica Neue" panose="02000503000000020004" pitchFamily="2" charset="0"/>
              </a:rPr>
              <a:t> Most </a:t>
            </a:r>
            <a:r>
              <a:rPr lang="de-DE" sz="3600" b="1" err="1">
                <a:solidFill>
                  <a:schemeClr val="bg1"/>
                </a:solidFill>
                <a:latin typeface="Garamond"/>
                <a:ea typeface="Helvetica Neue" panose="02000503000000020004" pitchFamily="2" charset="0"/>
                <a:cs typeface="Helvetica Neue" panose="02000503000000020004" pitchFamily="2" charset="0"/>
              </a:rPr>
              <a:t>Effective</a:t>
            </a:r>
            <a:r>
              <a:rPr lang="de-DE" sz="3600" b="1">
                <a:solidFill>
                  <a:schemeClr val="bg1"/>
                </a:solidFill>
                <a:latin typeface="Garamond"/>
                <a:ea typeface="Helvetica Neue" panose="02000503000000020004" pitchFamily="2" charset="0"/>
                <a:cs typeface="Helvetica Neue" panose="02000503000000020004" pitchFamily="2" charset="0"/>
              </a:rPr>
              <a:t> </a:t>
            </a:r>
            <a:r>
              <a:rPr lang="de-DE" sz="3600" b="1" err="1">
                <a:solidFill>
                  <a:schemeClr val="bg1"/>
                </a:solidFill>
                <a:latin typeface="Garamond"/>
                <a:ea typeface="Helvetica Neue" panose="02000503000000020004" pitchFamily="2" charset="0"/>
                <a:cs typeface="Helvetica Neue" panose="02000503000000020004" pitchFamily="2" charset="0"/>
              </a:rPr>
              <a:t>Influencers</a:t>
            </a:r>
            <a:endParaRPr lang="de-DE" sz="3600" b="1">
              <a:solidFill>
                <a:schemeClr val="bg1"/>
              </a:solidFill>
              <a:latin typeface="Garamond"/>
              <a:ea typeface="Helvetica Neue UltraLight" panose="02000206000000020004" pitchFamily="2" charset="0"/>
              <a:cs typeface="Helvetica Neue" panose="02000503000000020004" pitchFamily="2" charset="0"/>
            </a:endParaRPr>
          </a:p>
        </p:txBody>
      </p:sp>
      <p:pic>
        <p:nvPicPr>
          <p:cNvPr id="15" name="Google Shape;63;p14">
            <a:extLst>
              <a:ext uri="{FF2B5EF4-FFF2-40B4-BE49-F238E27FC236}">
                <a16:creationId xmlns:a16="http://schemas.microsoft.com/office/drawing/2014/main" id="{6D160282-A33A-9A44-BA79-141028DE4962}"/>
              </a:ext>
            </a:extLst>
          </p:cNvPr>
          <p:cNvPicPr preferRelativeResize="0">
            <a:picLocks noChangeAspect="1"/>
          </p:cNvPicPr>
          <p:nvPr/>
        </p:nvPicPr>
        <p:blipFill rotWithShape="1">
          <a:blip r:embed="rId10">
            <a:alphaModFix/>
          </a:blip>
          <a:srcRect t="390" r="7800" b="-389"/>
          <a:stretch/>
        </p:blipFill>
        <p:spPr>
          <a:xfrm>
            <a:off x="5149471" y="4127820"/>
            <a:ext cx="1350679" cy="1358689"/>
          </a:xfrm>
          <a:prstGeom prst="ellipse">
            <a:avLst/>
          </a:prstGeom>
          <a:noFill/>
          <a:ln>
            <a:noFill/>
          </a:ln>
        </p:spPr>
      </p:pic>
      <p:sp>
        <p:nvSpPr>
          <p:cNvPr id="16" name="Textfeld 15">
            <a:extLst>
              <a:ext uri="{FF2B5EF4-FFF2-40B4-BE49-F238E27FC236}">
                <a16:creationId xmlns:a16="http://schemas.microsoft.com/office/drawing/2014/main" id="{DABF4217-B5C6-464B-9F33-FE8B7992769D}"/>
              </a:ext>
            </a:extLst>
          </p:cNvPr>
          <p:cNvSpPr txBox="1"/>
          <p:nvPr/>
        </p:nvSpPr>
        <p:spPr>
          <a:xfrm>
            <a:off x="597308" y="2834985"/>
            <a:ext cx="9348827" cy="1477328"/>
          </a:xfrm>
          <a:prstGeom prst="rect">
            <a:avLst/>
          </a:prstGeom>
          <a:noFill/>
        </p:spPr>
        <p:txBody>
          <a:bodyPr wrap="square" rtlCol="0" anchor="t">
            <a:spAutoFit/>
          </a:bodyPr>
          <a:lstStyle/>
          <a:p>
            <a:r>
              <a:rPr lang="de-DE" sz="2400">
                <a:solidFill>
                  <a:schemeClr val="bg1"/>
                </a:solidFill>
                <a:latin typeface="Gill Sans Nova Light"/>
              </a:rPr>
              <a:t>Group </a:t>
            </a:r>
            <a:r>
              <a:rPr lang="de-DE" sz="2400" err="1">
                <a:solidFill>
                  <a:schemeClr val="bg1"/>
                </a:solidFill>
                <a:latin typeface="Gill Sans Nova Light"/>
              </a:rPr>
              <a:t>Bisztray</a:t>
            </a:r>
            <a:r>
              <a:rPr lang="de-DE" sz="2400">
                <a:solidFill>
                  <a:schemeClr val="bg1"/>
                </a:solidFill>
                <a:latin typeface="Gill Sans Nova Light"/>
              </a:rPr>
              <a:t>:</a:t>
            </a:r>
            <a:endParaRPr lang="de-DE" sz="2400">
              <a:solidFill>
                <a:schemeClr val="bg1"/>
              </a:solidFill>
              <a:ea typeface="+mn-lt"/>
              <a:cs typeface="+mn-lt"/>
            </a:endParaRPr>
          </a:p>
          <a:p>
            <a:r>
              <a:rPr lang="de-DE" sz="2400">
                <a:solidFill>
                  <a:schemeClr val="bg1"/>
                </a:solidFill>
                <a:latin typeface="Gill Sans Nova Light"/>
              </a:rPr>
              <a:t>Marta </a:t>
            </a:r>
            <a:r>
              <a:rPr lang="de-DE" sz="2400" err="1">
                <a:solidFill>
                  <a:schemeClr val="bg1"/>
                </a:solidFill>
                <a:latin typeface="Gill Sans Nova Light"/>
              </a:rPr>
              <a:t>Bisztray</a:t>
            </a:r>
            <a:r>
              <a:rPr lang="de-DE" sz="2400">
                <a:solidFill>
                  <a:schemeClr val="bg1"/>
                </a:solidFill>
                <a:latin typeface="Gill Sans Nova Light"/>
              </a:rPr>
              <a:t>, </a:t>
            </a:r>
            <a:r>
              <a:rPr lang="de-DE" sz="2400" err="1">
                <a:solidFill>
                  <a:schemeClr val="bg1"/>
                </a:solidFill>
                <a:latin typeface="Gill Sans Nova Light"/>
              </a:rPr>
              <a:t>Mengqiao</a:t>
            </a:r>
            <a:r>
              <a:rPr lang="de-DE" sz="2400">
                <a:solidFill>
                  <a:schemeClr val="bg1"/>
                </a:solidFill>
                <a:latin typeface="Gill Sans Nova Light"/>
              </a:rPr>
              <a:t> Du, Adair Gallo Jr., Wojciech Hardy, </a:t>
            </a:r>
            <a:r>
              <a:rPr lang="de-DE" sz="2400" err="1">
                <a:solidFill>
                  <a:schemeClr val="bg1"/>
                </a:solidFill>
                <a:latin typeface="Gill Sans Nova Light"/>
              </a:rPr>
              <a:t>Neta</a:t>
            </a:r>
            <a:r>
              <a:rPr lang="de-DE" sz="2400">
                <a:solidFill>
                  <a:schemeClr val="bg1"/>
                </a:solidFill>
                <a:latin typeface="Gill Sans Nova Light"/>
              </a:rPr>
              <a:t> </a:t>
            </a:r>
            <a:r>
              <a:rPr lang="de-DE" sz="2400" err="1">
                <a:solidFill>
                  <a:schemeClr val="bg1"/>
                </a:solidFill>
                <a:latin typeface="Gill Sans Nova Light"/>
              </a:rPr>
              <a:t>Livneh</a:t>
            </a:r>
            <a:r>
              <a:rPr lang="de-DE" sz="2400">
                <a:solidFill>
                  <a:schemeClr val="bg1"/>
                </a:solidFill>
                <a:latin typeface="Gill Sans Nova Light"/>
              </a:rPr>
              <a:t>, Eugene </a:t>
            </a:r>
            <a:r>
              <a:rPr lang="de-DE" sz="2400" err="1">
                <a:solidFill>
                  <a:schemeClr val="bg1"/>
                </a:solidFill>
                <a:latin typeface="Gill Sans Nova Light"/>
              </a:rPr>
              <a:t>Sachkou</a:t>
            </a:r>
            <a:r>
              <a:rPr lang="de-DE" sz="2400">
                <a:solidFill>
                  <a:schemeClr val="bg1"/>
                </a:solidFill>
                <a:latin typeface="Gill Sans Nova Light"/>
              </a:rPr>
              <a:t>, Julius Upmeier zu Belzen, Lennart Ziegler </a:t>
            </a:r>
            <a:endParaRPr lang="de-DE">
              <a:solidFill>
                <a:schemeClr val="bg1"/>
              </a:solidFill>
            </a:endParaRPr>
          </a:p>
          <a:p>
            <a:endParaRPr lang="en-US">
              <a:solidFill>
                <a:schemeClr val="bg1"/>
              </a:solidFill>
              <a:latin typeface="Helvetica" pitchFamily="2" charset="0"/>
            </a:endParaRPr>
          </a:p>
        </p:txBody>
      </p:sp>
    </p:spTree>
    <p:extLst>
      <p:ext uri="{BB962C8B-B14F-4D97-AF65-F5344CB8AC3E}">
        <p14:creationId xmlns:p14="http://schemas.microsoft.com/office/powerpoint/2010/main" val="3526991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1ED50-C142-3641-B0EF-904AF1940F20}"/>
              </a:ext>
            </a:extLst>
          </p:cNvPr>
          <p:cNvSpPr>
            <a:spLocks noGrp="1"/>
          </p:cNvSpPr>
          <p:nvPr>
            <p:ph type="title"/>
          </p:nvPr>
        </p:nvSpPr>
        <p:spPr>
          <a:xfrm>
            <a:off x="538655" y="-1597682"/>
            <a:ext cx="10515600" cy="1325563"/>
          </a:xfrm>
        </p:spPr>
        <p:txBody>
          <a:bodyPr/>
          <a:lstStyle/>
          <a:p>
            <a:r>
              <a:rPr lang="en-US"/>
              <a:t>Pilot approach</a:t>
            </a:r>
          </a:p>
        </p:txBody>
      </p:sp>
      <p:sp>
        <p:nvSpPr>
          <p:cNvPr id="8" name="Oval 7">
            <a:extLst>
              <a:ext uri="{FF2B5EF4-FFF2-40B4-BE49-F238E27FC236}">
                <a16:creationId xmlns:a16="http://schemas.microsoft.com/office/drawing/2014/main" id="{6F3D4534-301C-C343-AD68-6A25F14867B9}"/>
              </a:ext>
            </a:extLst>
          </p:cNvPr>
          <p:cNvSpPr/>
          <p:nvPr/>
        </p:nvSpPr>
        <p:spPr>
          <a:xfrm>
            <a:off x="787476" y="2096528"/>
            <a:ext cx="858502" cy="858502"/>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DDBAEE08-F127-CB4C-831D-BBF004474D44}"/>
              </a:ext>
            </a:extLst>
          </p:cNvPr>
          <p:cNvSpPr/>
          <p:nvPr/>
        </p:nvSpPr>
        <p:spPr>
          <a:xfrm>
            <a:off x="787476" y="3170259"/>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EE93EE31-8CA0-F949-8EFE-79AEB14E8CEE}"/>
              </a:ext>
            </a:extLst>
          </p:cNvPr>
          <p:cNvSpPr/>
          <p:nvPr/>
        </p:nvSpPr>
        <p:spPr>
          <a:xfrm>
            <a:off x="903937" y="3291847"/>
            <a:ext cx="1960317" cy="601530"/>
          </a:xfrm>
          <a:prstGeom prst="rect">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43F4C214-7595-0E4A-B72F-30EED19EC8C5}"/>
              </a:ext>
            </a:extLst>
          </p:cNvPr>
          <p:cNvSpPr/>
          <p:nvPr/>
        </p:nvSpPr>
        <p:spPr>
          <a:xfrm>
            <a:off x="1020398" y="3416291"/>
            <a:ext cx="1960317" cy="601530"/>
          </a:xfrm>
          <a:prstGeom prst="rect">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CABF4329-3F2F-3A44-8348-71C079A8C3B8}"/>
              </a:ext>
            </a:extLst>
          </p:cNvPr>
          <p:cNvSpPr/>
          <p:nvPr/>
        </p:nvSpPr>
        <p:spPr>
          <a:xfrm>
            <a:off x="1133079" y="3516741"/>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C9617099-AE9A-3948-B8CB-8C2571C50356}"/>
              </a:ext>
            </a:extLst>
          </p:cNvPr>
          <p:cNvSpPr txBox="1"/>
          <p:nvPr/>
        </p:nvSpPr>
        <p:spPr>
          <a:xfrm>
            <a:off x="1733550" y="3647917"/>
            <a:ext cx="1303505" cy="369332"/>
          </a:xfrm>
          <a:prstGeom prst="rect">
            <a:avLst/>
          </a:prstGeom>
          <a:noFill/>
        </p:spPr>
        <p:txBody>
          <a:bodyPr wrap="square" rtlCol="0">
            <a:spAutoFit/>
          </a:bodyPr>
          <a:lstStyle/>
          <a:p>
            <a:r>
              <a:rPr lang="en-US">
                <a:latin typeface="Menlo" panose="020B0609030804020204" pitchFamily="49" charset="0"/>
                <a:ea typeface="Menlo" panose="020B0609030804020204" pitchFamily="49" charset="0"/>
                <a:cs typeface="Menlo" panose="020B0609030804020204" pitchFamily="49" charset="0"/>
              </a:rPr>
              <a:t>50 %</a:t>
            </a:r>
          </a:p>
        </p:txBody>
      </p:sp>
      <p:sp>
        <p:nvSpPr>
          <p:cNvPr id="15" name="Oval 14">
            <a:extLst>
              <a:ext uri="{FF2B5EF4-FFF2-40B4-BE49-F238E27FC236}">
                <a16:creationId xmlns:a16="http://schemas.microsoft.com/office/drawing/2014/main" id="{F1F9E2AE-0D03-394E-962F-9DAD412AA27A}"/>
              </a:ext>
            </a:extLst>
          </p:cNvPr>
          <p:cNvSpPr/>
          <p:nvPr/>
        </p:nvSpPr>
        <p:spPr>
          <a:xfrm>
            <a:off x="6177065" y="433279"/>
            <a:ext cx="563769" cy="563769"/>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a:extLst>
              <a:ext uri="{FF2B5EF4-FFF2-40B4-BE49-F238E27FC236}">
                <a16:creationId xmlns:a16="http://schemas.microsoft.com/office/drawing/2014/main" id="{9AF8F327-8378-364D-BA6B-750E5AC57849}"/>
              </a:ext>
            </a:extLst>
          </p:cNvPr>
          <p:cNvSpPr/>
          <p:nvPr/>
        </p:nvSpPr>
        <p:spPr>
          <a:xfrm>
            <a:off x="6177065" y="1138386"/>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88AA442C-88B4-164D-82D3-5EB61477D901}"/>
              </a:ext>
            </a:extLst>
          </p:cNvPr>
          <p:cNvSpPr/>
          <p:nvPr/>
        </p:nvSpPr>
        <p:spPr>
          <a:xfrm>
            <a:off x="6253544" y="1218232"/>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CACE59E5-F116-8146-A574-0BBDD139E56B}"/>
              </a:ext>
            </a:extLst>
          </p:cNvPr>
          <p:cNvSpPr/>
          <p:nvPr/>
        </p:nvSpPr>
        <p:spPr>
          <a:xfrm>
            <a:off x="6330022" y="1299953"/>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381B3823-F441-9143-AA5F-D4DE2D44DD42}"/>
              </a:ext>
            </a:extLst>
          </p:cNvPr>
          <p:cNvSpPr/>
          <p:nvPr/>
        </p:nvSpPr>
        <p:spPr>
          <a:xfrm>
            <a:off x="6404019" y="1365917"/>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4A73465-0D87-8D4B-B7D9-54731237BF2A}"/>
              </a:ext>
            </a:extLst>
          </p:cNvPr>
          <p:cNvSpPr/>
          <p:nvPr/>
        </p:nvSpPr>
        <p:spPr>
          <a:xfrm>
            <a:off x="7464383" y="3223904"/>
            <a:ext cx="563769" cy="563769"/>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hteck 28">
            <a:extLst>
              <a:ext uri="{FF2B5EF4-FFF2-40B4-BE49-F238E27FC236}">
                <a16:creationId xmlns:a16="http://schemas.microsoft.com/office/drawing/2014/main" id="{D95A1CD0-BE37-0647-A611-7F2461278CDE}"/>
              </a:ext>
            </a:extLst>
          </p:cNvPr>
          <p:cNvSpPr/>
          <p:nvPr/>
        </p:nvSpPr>
        <p:spPr>
          <a:xfrm>
            <a:off x="7464383" y="3929011"/>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a:extLst>
              <a:ext uri="{FF2B5EF4-FFF2-40B4-BE49-F238E27FC236}">
                <a16:creationId xmlns:a16="http://schemas.microsoft.com/office/drawing/2014/main" id="{F43018B9-01A3-8547-B505-568228497FC7}"/>
              </a:ext>
            </a:extLst>
          </p:cNvPr>
          <p:cNvSpPr/>
          <p:nvPr/>
        </p:nvSpPr>
        <p:spPr>
          <a:xfrm>
            <a:off x="7540862" y="4008857"/>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a:extLst>
              <a:ext uri="{FF2B5EF4-FFF2-40B4-BE49-F238E27FC236}">
                <a16:creationId xmlns:a16="http://schemas.microsoft.com/office/drawing/2014/main" id="{9F0B23B9-847F-5942-B4EE-B6D0A73DA104}"/>
              </a:ext>
            </a:extLst>
          </p:cNvPr>
          <p:cNvSpPr/>
          <p:nvPr/>
        </p:nvSpPr>
        <p:spPr>
          <a:xfrm>
            <a:off x="7617340" y="4090578"/>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hteck 31">
            <a:extLst>
              <a:ext uri="{FF2B5EF4-FFF2-40B4-BE49-F238E27FC236}">
                <a16:creationId xmlns:a16="http://schemas.microsoft.com/office/drawing/2014/main" id="{274F6263-A7A2-104B-BF74-A4925C7DF09E}"/>
              </a:ext>
            </a:extLst>
          </p:cNvPr>
          <p:cNvSpPr/>
          <p:nvPr/>
        </p:nvSpPr>
        <p:spPr>
          <a:xfrm>
            <a:off x="7691337" y="4156542"/>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CEE26CD-7093-C64A-9F6B-F6C573A43B43}"/>
              </a:ext>
            </a:extLst>
          </p:cNvPr>
          <p:cNvSpPr/>
          <p:nvPr/>
        </p:nvSpPr>
        <p:spPr>
          <a:xfrm>
            <a:off x="3751006" y="4705347"/>
            <a:ext cx="563769" cy="563769"/>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hteck 34">
            <a:extLst>
              <a:ext uri="{FF2B5EF4-FFF2-40B4-BE49-F238E27FC236}">
                <a16:creationId xmlns:a16="http://schemas.microsoft.com/office/drawing/2014/main" id="{C4C10E00-5731-0C49-A943-CE94AA1A1051}"/>
              </a:ext>
            </a:extLst>
          </p:cNvPr>
          <p:cNvSpPr/>
          <p:nvPr/>
        </p:nvSpPr>
        <p:spPr>
          <a:xfrm>
            <a:off x="3751006" y="5410454"/>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hteck 35">
            <a:extLst>
              <a:ext uri="{FF2B5EF4-FFF2-40B4-BE49-F238E27FC236}">
                <a16:creationId xmlns:a16="http://schemas.microsoft.com/office/drawing/2014/main" id="{A2259739-D4EE-E742-8764-747BCC8F8811}"/>
              </a:ext>
            </a:extLst>
          </p:cNvPr>
          <p:cNvSpPr/>
          <p:nvPr/>
        </p:nvSpPr>
        <p:spPr>
          <a:xfrm>
            <a:off x="3827485" y="5490300"/>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hteck 36">
            <a:extLst>
              <a:ext uri="{FF2B5EF4-FFF2-40B4-BE49-F238E27FC236}">
                <a16:creationId xmlns:a16="http://schemas.microsoft.com/office/drawing/2014/main" id="{F625E01B-58C6-F846-9220-B8DC8CE26342}"/>
              </a:ext>
            </a:extLst>
          </p:cNvPr>
          <p:cNvSpPr/>
          <p:nvPr/>
        </p:nvSpPr>
        <p:spPr>
          <a:xfrm>
            <a:off x="3903963" y="5572021"/>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hteck 37">
            <a:extLst>
              <a:ext uri="{FF2B5EF4-FFF2-40B4-BE49-F238E27FC236}">
                <a16:creationId xmlns:a16="http://schemas.microsoft.com/office/drawing/2014/main" id="{E2232453-B557-5A4C-B3AE-6F023EA86D51}"/>
              </a:ext>
            </a:extLst>
          </p:cNvPr>
          <p:cNvSpPr/>
          <p:nvPr/>
        </p:nvSpPr>
        <p:spPr>
          <a:xfrm>
            <a:off x="3977960" y="5637985"/>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1F7C507-1D28-C44A-AD7F-FC6A3A9D5A7A}"/>
              </a:ext>
            </a:extLst>
          </p:cNvPr>
          <p:cNvSpPr/>
          <p:nvPr/>
        </p:nvSpPr>
        <p:spPr>
          <a:xfrm>
            <a:off x="5265278" y="3229549"/>
            <a:ext cx="563769" cy="563769"/>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hteck 40">
            <a:extLst>
              <a:ext uri="{FF2B5EF4-FFF2-40B4-BE49-F238E27FC236}">
                <a16:creationId xmlns:a16="http://schemas.microsoft.com/office/drawing/2014/main" id="{F228A374-2ECC-BC4A-BDC3-7D4DE42F307C}"/>
              </a:ext>
            </a:extLst>
          </p:cNvPr>
          <p:cNvSpPr/>
          <p:nvPr/>
        </p:nvSpPr>
        <p:spPr>
          <a:xfrm>
            <a:off x="5265278" y="3934656"/>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hteck 41">
            <a:extLst>
              <a:ext uri="{FF2B5EF4-FFF2-40B4-BE49-F238E27FC236}">
                <a16:creationId xmlns:a16="http://schemas.microsoft.com/office/drawing/2014/main" id="{328AB361-3C7E-2642-AE4E-29061EF16A4A}"/>
              </a:ext>
            </a:extLst>
          </p:cNvPr>
          <p:cNvSpPr/>
          <p:nvPr/>
        </p:nvSpPr>
        <p:spPr>
          <a:xfrm>
            <a:off x="5341757" y="4014502"/>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hteck 42">
            <a:extLst>
              <a:ext uri="{FF2B5EF4-FFF2-40B4-BE49-F238E27FC236}">
                <a16:creationId xmlns:a16="http://schemas.microsoft.com/office/drawing/2014/main" id="{F648175A-C00E-5446-8904-A9FB7E09D0F2}"/>
              </a:ext>
            </a:extLst>
          </p:cNvPr>
          <p:cNvSpPr/>
          <p:nvPr/>
        </p:nvSpPr>
        <p:spPr>
          <a:xfrm>
            <a:off x="5418235" y="4096223"/>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hteck 43">
            <a:extLst>
              <a:ext uri="{FF2B5EF4-FFF2-40B4-BE49-F238E27FC236}">
                <a16:creationId xmlns:a16="http://schemas.microsoft.com/office/drawing/2014/main" id="{93B8027B-50BF-9543-AEEC-106194F4D1F0}"/>
              </a:ext>
            </a:extLst>
          </p:cNvPr>
          <p:cNvSpPr/>
          <p:nvPr/>
        </p:nvSpPr>
        <p:spPr>
          <a:xfrm>
            <a:off x="5492232" y="4162187"/>
            <a:ext cx="1287318" cy="395018"/>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Gewinkelte Verbindung 4">
            <a:extLst>
              <a:ext uri="{FF2B5EF4-FFF2-40B4-BE49-F238E27FC236}">
                <a16:creationId xmlns:a16="http://schemas.microsoft.com/office/drawing/2014/main" id="{E924235E-4B64-6449-B30C-17625B600BAC}"/>
              </a:ext>
            </a:extLst>
          </p:cNvPr>
          <p:cNvCxnSpPr>
            <a:cxnSpLocks/>
            <a:stCxn id="34" idx="0"/>
            <a:endCxn id="8" idx="6"/>
          </p:cNvCxnSpPr>
          <p:nvPr/>
        </p:nvCxnSpPr>
        <p:spPr>
          <a:xfrm rot="16200000" flipV="1">
            <a:off x="1749651" y="2422106"/>
            <a:ext cx="2179568" cy="2386913"/>
          </a:xfrm>
          <a:prstGeom prst="bentConnector2">
            <a:avLst/>
          </a:prstGeom>
          <a:ln w="25400">
            <a:tailEnd type="triangle" w="lg" len="med"/>
          </a:ln>
        </p:spPr>
        <p:style>
          <a:lnRef idx="1">
            <a:schemeClr val="dk1"/>
          </a:lnRef>
          <a:fillRef idx="0">
            <a:schemeClr val="dk1"/>
          </a:fillRef>
          <a:effectRef idx="0">
            <a:schemeClr val="dk1"/>
          </a:effectRef>
          <a:fontRef idx="minor">
            <a:schemeClr val="tx1"/>
          </a:fontRef>
        </p:style>
      </p:cxnSp>
      <p:cxnSp>
        <p:nvCxnSpPr>
          <p:cNvPr id="45" name="Gewinkelte Verbindung 44">
            <a:extLst>
              <a:ext uri="{FF2B5EF4-FFF2-40B4-BE49-F238E27FC236}">
                <a16:creationId xmlns:a16="http://schemas.microsoft.com/office/drawing/2014/main" id="{FF5803DD-6472-4C4D-9EC8-604499306E37}"/>
              </a:ext>
            </a:extLst>
          </p:cNvPr>
          <p:cNvCxnSpPr>
            <a:cxnSpLocks/>
            <a:stCxn id="40" idx="0"/>
            <a:endCxn id="8" idx="6"/>
          </p:cNvCxnSpPr>
          <p:nvPr/>
        </p:nvCxnSpPr>
        <p:spPr>
          <a:xfrm rot="16200000" flipV="1">
            <a:off x="3244686" y="927071"/>
            <a:ext cx="703770" cy="3901185"/>
          </a:xfrm>
          <a:prstGeom prst="bentConnector2">
            <a:avLst/>
          </a:prstGeom>
          <a:ln w="25400">
            <a:tailEnd type="triangle" w="lg" len="med"/>
          </a:ln>
        </p:spPr>
        <p:style>
          <a:lnRef idx="1">
            <a:schemeClr val="dk1"/>
          </a:lnRef>
          <a:fillRef idx="0">
            <a:schemeClr val="dk1"/>
          </a:fillRef>
          <a:effectRef idx="0">
            <a:schemeClr val="dk1"/>
          </a:effectRef>
          <a:fontRef idx="minor">
            <a:schemeClr val="tx1"/>
          </a:fontRef>
        </p:style>
      </p:cxnSp>
      <p:cxnSp>
        <p:nvCxnSpPr>
          <p:cNvPr id="46" name="Gewinkelte Verbindung 45">
            <a:extLst>
              <a:ext uri="{FF2B5EF4-FFF2-40B4-BE49-F238E27FC236}">
                <a16:creationId xmlns:a16="http://schemas.microsoft.com/office/drawing/2014/main" id="{DCEDF3D8-FE77-D644-A005-6638D090D489}"/>
              </a:ext>
            </a:extLst>
          </p:cNvPr>
          <p:cNvCxnSpPr>
            <a:cxnSpLocks/>
            <a:stCxn id="15" idx="2"/>
            <a:endCxn id="8" idx="6"/>
          </p:cNvCxnSpPr>
          <p:nvPr/>
        </p:nvCxnSpPr>
        <p:spPr>
          <a:xfrm rot="10800000" flipV="1">
            <a:off x="1645979" y="715163"/>
            <a:ext cx="4531087" cy="1810615"/>
          </a:xfrm>
          <a:prstGeom prst="bentConnector3">
            <a:avLst>
              <a:gd name="adj1" fmla="val 50000"/>
            </a:avLst>
          </a:prstGeom>
          <a:ln w="25400">
            <a:tailEnd type="triangle" w="lg" len="med"/>
          </a:ln>
        </p:spPr>
        <p:style>
          <a:lnRef idx="1">
            <a:schemeClr val="dk1"/>
          </a:lnRef>
          <a:fillRef idx="0">
            <a:schemeClr val="dk1"/>
          </a:fillRef>
          <a:effectRef idx="0">
            <a:schemeClr val="dk1"/>
          </a:effectRef>
          <a:fontRef idx="minor">
            <a:schemeClr val="tx1"/>
          </a:fontRef>
        </p:style>
      </p:cxnSp>
      <p:cxnSp>
        <p:nvCxnSpPr>
          <p:cNvPr id="50" name="Gewinkelte Verbindung 49">
            <a:extLst>
              <a:ext uri="{FF2B5EF4-FFF2-40B4-BE49-F238E27FC236}">
                <a16:creationId xmlns:a16="http://schemas.microsoft.com/office/drawing/2014/main" id="{B4EF6430-910E-1B4C-84DD-8C92359CDC1A}"/>
              </a:ext>
            </a:extLst>
          </p:cNvPr>
          <p:cNvCxnSpPr>
            <a:cxnSpLocks/>
            <a:stCxn id="28" idx="0"/>
            <a:endCxn id="8" idx="6"/>
          </p:cNvCxnSpPr>
          <p:nvPr/>
        </p:nvCxnSpPr>
        <p:spPr>
          <a:xfrm rot="16200000" flipV="1">
            <a:off x="4347061" y="-175303"/>
            <a:ext cx="698125" cy="6100290"/>
          </a:xfrm>
          <a:prstGeom prst="bentConnector2">
            <a:avLst/>
          </a:prstGeom>
          <a:ln w="25400">
            <a:tailEnd type="triangle" w="lg" len="med"/>
          </a:ln>
        </p:spPr>
        <p:style>
          <a:lnRef idx="1">
            <a:schemeClr val="dk1"/>
          </a:lnRef>
          <a:fillRef idx="0">
            <a:schemeClr val="dk1"/>
          </a:fillRef>
          <a:effectRef idx="0">
            <a:schemeClr val="dk1"/>
          </a:effectRef>
          <a:fontRef idx="minor">
            <a:schemeClr val="tx1"/>
          </a:fontRef>
        </p:style>
      </p:cxnSp>
      <p:grpSp>
        <p:nvGrpSpPr>
          <p:cNvPr id="57" name="Gruppieren 56">
            <a:extLst>
              <a:ext uri="{FF2B5EF4-FFF2-40B4-BE49-F238E27FC236}">
                <a16:creationId xmlns:a16="http://schemas.microsoft.com/office/drawing/2014/main" id="{7356AA07-1118-994B-BB9A-135722D526A3}"/>
              </a:ext>
            </a:extLst>
          </p:cNvPr>
          <p:cNvGrpSpPr/>
          <p:nvPr/>
        </p:nvGrpSpPr>
        <p:grpSpPr>
          <a:xfrm>
            <a:off x="3751005" y="433279"/>
            <a:ext cx="2989828" cy="4835837"/>
            <a:chOff x="3903406" y="585679"/>
            <a:chExt cx="2989828" cy="4835837"/>
          </a:xfrm>
        </p:grpSpPr>
        <p:sp>
          <p:nvSpPr>
            <p:cNvPr id="54" name="Oval 53">
              <a:extLst>
                <a:ext uri="{FF2B5EF4-FFF2-40B4-BE49-F238E27FC236}">
                  <a16:creationId xmlns:a16="http://schemas.microsoft.com/office/drawing/2014/main" id="{BA6BD5AD-C9F7-DC44-A5A6-9CFFD8D79483}"/>
                </a:ext>
              </a:extLst>
            </p:cNvPr>
            <p:cNvSpPr/>
            <p:nvPr/>
          </p:nvSpPr>
          <p:spPr>
            <a:xfrm>
              <a:off x="6329465" y="585679"/>
              <a:ext cx="563769" cy="563769"/>
            </a:xfrm>
            <a:prstGeom prst="ellipse">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31AEF06-E6CF-F64A-8558-3CD6DC3618FD}"/>
                </a:ext>
              </a:extLst>
            </p:cNvPr>
            <p:cNvSpPr/>
            <p:nvPr/>
          </p:nvSpPr>
          <p:spPr>
            <a:xfrm>
              <a:off x="3903406" y="4857747"/>
              <a:ext cx="563769" cy="563769"/>
            </a:xfrm>
            <a:prstGeom prst="ellipse">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84F27AD-3B40-7744-840A-0AB5D3C450F6}"/>
                </a:ext>
              </a:extLst>
            </p:cNvPr>
            <p:cNvSpPr/>
            <p:nvPr/>
          </p:nvSpPr>
          <p:spPr>
            <a:xfrm>
              <a:off x="5417678" y="3381949"/>
              <a:ext cx="563769" cy="563769"/>
            </a:xfrm>
            <a:prstGeom prst="ellipse">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25616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mph" presetSubtype="2" fill="hold" nodeType="clickEffect">
                                  <p:stCondLst>
                                    <p:cond delay="0"/>
                                  </p:stCondLst>
                                  <p:childTnLst>
                                    <p:animClr clrSpc="rgb" dir="cw">
                                      <p:cBhvr>
                                        <p:cTn id="60" dur="100" fill="hold"/>
                                        <p:tgtEl>
                                          <p:spTgt spid="19"/>
                                        </p:tgtEl>
                                        <p:attrNameLst>
                                          <p:attrName>fillcolor</p:attrName>
                                        </p:attrNameLst>
                                      </p:cBhvr>
                                      <p:to>
                                        <a:srgbClr val="00FA00"/>
                                      </p:to>
                                    </p:animClr>
                                    <p:set>
                                      <p:cBhvr>
                                        <p:cTn id="61" dur="100" fill="hold"/>
                                        <p:tgtEl>
                                          <p:spTgt spid="19"/>
                                        </p:tgtEl>
                                        <p:attrNameLst>
                                          <p:attrName>fill.type</p:attrName>
                                        </p:attrNameLst>
                                      </p:cBhvr>
                                      <p:to>
                                        <p:strVal val="solid"/>
                                      </p:to>
                                    </p:set>
                                    <p:set>
                                      <p:cBhvr>
                                        <p:cTn id="62" dur="100" fill="hold"/>
                                        <p:tgtEl>
                                          <p:spTgt spid="19"/>
                                        </p:tgtEl>
                                        <p:attrNameLst>
                                          <p:attrName>fill.on</p:attrName>
                                        </p:attrNameLst>
                                      </p:cBhvr>
                                      <p:to>
                                        <p:strVal val="true"/>
                                      </p:to>
                                    </p:set>
                                  </p:childTnLst>
                                </p:cTn>
                              </p:par>
                              <p:par>
                                <p:cTn id="63" presetID="1" presetClass="emph" presetSubtype="2" fill="hold" nodeType="withEffect">
                                  <p:stCondLst>
                                    <p:cond delay="100"/>
                                  </p:stCondLst>
                                  <p:childTnLst>
                                    <p:animClr clrSpc="rgb" dir="cw">
                                      <p:cBhvr>
                                        <p:cTn id="64" dur="100" fill="hold"/>
                                        <p:tgtEl>
                                          <p:spTgt spid="41"/>
                                        </p:tgtEl>
                                        <p:attrNameLst>
                                          <p:attrName>fillcolor</p:attrName>
                                        </p:attrNameLst>
                                      </p:cBhvr>
                                      <p:to>
                                        <a:srgbClr val="00FA00"/>
                                      </p:to>
                                    </p:animClr>
                                    <p:set>
                                      <p:cBhvr>
                                        <p:cTn id="65" dur="100" fill="hold"/>
                                        <p:tgtEl>
                                          <p:spTgt spid="41"/>
                                        </p:tgtEl>
                                        <p:attrNameLst>
                                          <p:attrName>fill.type</p:attrName>
                                        </p:attrNameLst>
                                      </p:cBhvr>
                                      <p:to>
                                        <p:strVal val="solid"/>
                                      </p:to>
                                    </p:set>
                                    <p:set>
                                      <p:cBhvr>
                                        <p:cTn id="66" dur="100" fill="hold"/>
                                        <p:tgtEl>
                                          <p:spTgt spid="41"/>
                                        </p:tgtEl>
                                        <p:attrNameLst>
                                          <p:attrName>fill.on</p:attrName>
                                        </p:attrNameLst>
                                      </p:cBhvr>
                                      <p:to>
                                        <p:strVal val="true"/>
                                      </p:to>
                                    </p:set>
                                  </p:childTnLst>
                                </p:cTn>
                              </p:par>
                              <p:par>
                                <p:cTn id="67" presetID="1" presetClass="emph" presetSubtype="2" fill="hold" nodeType="withEffect">
                                  <p:stCondLst>
                                    <p:cond delay="200"/>
                                  </p:stCondLst>
                                  <p:childTnLst>
                                    <p:animClr clrSpc="rgb" dir="cw">
                                      <p:cBhvr>
                                        <p:cTn id="68" dur="100" fill="hold"/>
                                        <p:tgtEl>
                                          <p:spTgt spid="36"/>
                                        </p:tgtEl>
                                        <p:attrNameLst>
                                          <p:attrName>fillcolor</p:attrName>
                                        </p:attrNameLst>
                                      </p:cBhvr>
                                      <p:to>
                                        <a:srgbClr val="00FA00"/>
                                      </p:to>
                                    </p:animClr>
                                    <p:set>
                                      <p:cBhvr>
                                        <p:cTn id="69" dur="100" fill="hold"/>
                                        <p:tgtEl>
                                          <p:spTgt spid="36"/>
                                        </p:tgtEl>
                                        <p:attrNameLst>
                                          <p:attrName>fill.type</p:attrName>
                                        </p:attrNameLst>
                                      </p:cBhvr>
                                      <p:to>
                                        <p:strVal val="solid"/>
                                      </p:to>
                                    </p:set>
                                    <p:set>
                                      <p:cBhvr>
                                        <p:cTn id="70" dur="100" fill="hold"/>
                                        <p:tgtEl>
                                          <p:spTgt spid="36"/>
                                        </p:tgtEl>
                                        <p:attrNameLst>
                                          <p:attrName>fill.on</p:attrName>
                                        </p:attrNameLst>
                                      </p:cBhvr>
                                      <p:to>
                                        <p:strVal val="true"/>
                                      </p:to>
                                    </p:set>
                                  </p:childTnLst>
                                </p:cTn>
                              </p:par>
                              <p:par>
                                <p:cTn id="71" presetID="1" presetClass="emph" presetSubtype="2" fill="hold" nodeType="withEffect">
                                  <p:stCondLst>
                                    <p:cond delay="300"/>
                                  </p:stCondLst>
                                  <p:childTnLst>
                                    <p:animClr clrSpc="rgb" dir="cw">
                                      <p:cBhvr>
                                        <p:cTn id="72" dur="100" fill="hold"/>
                                        <p:tgtEl>
                                          <p:spTgt spid="37"/>
                                        </p:tgtEl>
                                        <p:attrNameLst>
                                          <p:attrName>fillcolor</p:attrName>
                                        </p:attrNameLst>
                                      </p:cBhvr>
                                      <p:to>
                                        <a:srgbClr val="00FA00"/>
                                      </p:to>
                                    </p:animClr>
                                    <p:set>
                                      <p:cBhvr>
                                        <p:cTn id="73" dur="100" fill="hold"/>
                                        <p:tgtEl>
                                          <p:spTgt spid="37"/>
                                        </p:tgtEl>
                                        <p:attrNameLst>
                                          <p:attrName>fill.type</p:attrName>
                                        </p:attrNameLst>
                                      </p:cBhvr>
                                      <p:to>
                                        <p:strVal val="solid"/>
                                      </p:to>
                                    </p:set>
                                    <p:set>
                                      <p:cBhvr>
                                        <p:cTn id="74" dur="100" fill="hold"/>
                                        <p:tgtEl>
                                          <p:spTgt spid="37"/>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100" fill="hold"/>
                                        <p:tgtEl>
                                          <p:spTgt spid="15"/>
                                        </p:tgtEl>
                                        <p:attrNameLst>
                                          <p:attrName>fillcolor</p:attrName>
                                        </p:attrNameLst>
                                      </p:cBhvr>
                                      <p:to>
                                        <a:srgbClr val="00FA00"/>
                                      </p:to>
                                    </p:animClr>
                                    <p:set>
                                      <p:cBhvr>
                                        <p:cTn id="79" dur="100" fill="hold"/>
                                        <p:tgtEl>
                                          <p:spTgt spid="15"/>
                                        </p:tgtEl>
                                        <p:attrNameLst>
                                          <p:attrName>fill.type</p:attrName>
                                        </p:attrNameLst>
                                      </p:cBhvr>
                                      <p:to>
                                        <p:strVal val="solid"/>
                                      </p:to>
                                    </p:set>
                                    <p:set>
                                      <p:cBhvr>
                                        <p:cTn id="80" dur="100" fill="hold"/>
                                        <p:tgtEl>
                                          <p:spTgt spid="15"/>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100" fill="hold"/>
                                        <p:tgtEl>
                                          <p:spTgt spid="40"/>
                                        </p:tgtEl>
                                        <p:attrNameLst>
                                          <p:attrName>fillcolor</p:attrName>
                                        </p:attrNameLst>
                                      </p:cBhvr>
                                      <p:to>
                                        <a:srgbClr val="00FA00"/>
                                      </p:to>
                                    </p:animClr>
                                    <p:set>
                                      <p:cBhvr>
                                        <p:cTn id="83" dur="100" fill="hold"/>
                                        <p:tgtEl>
                                          <p:spTgt spid="40"/>
                                        </p:tgtEl>
                                        <p:attrNameLst>
                                          <p:attrName>fill.type</p:attrName>
                                        </p:attrNameLst>
                                      </p:cBhvr>
                                      <p:to>
                                        <p:strVal val="solid"/>
                                      </p:to>
                                    </p:set>
                                    <p:set>
                                      <p:cBhvr>
                                        <p:cTn id="84" dur="100" fill="hold"/>
                                        <p:tgtEl>
                                          <p:spTgt spid="40"/>
                                        </p:tgtEl>
                                        <p:attrNameLst>
                                          <p:attrName>fill.on</p:attrName>
                                        </p:attrNameLst>
                                      </p:cBhvr>
                                      <p:to>
                                        <p:strVal val="true"/>
                                      </p:to>
                                    </p:set>
                                  </p:childTnLst>
                                </p:cTn>
                              </p:par>
                              <p:par>
                                <p:cTn id="85" presetID="1" presetClass="emph" presetSubtype="2" fill="hold" nodeType="withEffect">
                                  <p:stCondLst>
                                    <p:cond delay="200"/>
                                  </p:stCondLst>
                                  <p:childTnLst>
                                    <p:animClr clrSpc="rgb" dir="cw">
                                      <p:cBhvr>
                                        <p:cTn id="86" dur="100" fill="hold"/>
                                        <p:tgtEl>
                                          <p:spTgt spid="34"/>
                                        </p:tgtEl>
                                        <p:attrNameLst>
                                          <p:attrName>fillcolor</p:attrName>
                                        </p:attrNameLst>
                                      </p:cBhvr>
                                      <p:to>
                                        <a:srgbClr val="00FA00"/>
                                      </p:to>
                                    </p:animClr>
                                    <p:set>
                                      <p:cBhvr>
                                        <p:cTn id="87" dur="100" fill="hold"/>
                                        <p:tgtEl>
                                          <p:spTgt spid="34"/>
                                        </p:tgtEl>
                                        <p:attrNameLst>
                                          <p:attrName>fill.type</p:attrName>
                                        </p:attrNameLst>
                                      </p:cBhvr>
                                      <p:to>
                                        <p:strVal val="solid"/>
                                      </p:to>
                                    </p:set>
                                    <p:set>
                                      <p:cBhvr>
                                        <p:cTn id="88" dur="100" fill="hold"/>
                                        <p:tgtEl>
                                          <p:spTgt spid="34"/>
                                        </p:tgtEl>
                                        <p:attrNameLst>
                                          <p:attrName>fill.on</p:attrName>
                                        </p:attrNameLst>
                                      </p:cBhvr>
                                      <p:to>
                                        <p:strVal val="tru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8"/>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9"/>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31"/>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32"/>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41"/>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42"/>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43"/>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6"/>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37"/>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38"/>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46"/>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5"/>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45"/>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50"/>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15"/>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34"/>
                                        </p:tgtEl>
                                        <p:attrNameLst>
                                          <p:attrName>style.visibility</p:attrName>
                                        </p:attrNameLst>
                                      </p:cBhvr>
                                      <p:to>
                                        <p:strVal val="hidden"/>
                                      </p:to>
                                    </p:set>
                                  </p:childTnLst>
                                </p:cTn>
                              </p:par>
                              <p:par>
                                <p:cTn id="137" presetID="1" presetClass="entr" presetSubtype="0" fill="hold" nodeType="withEffect">
                                  <p:stCondLst>
                                    <p:cond delay="0"/>
                                  </p:stCondLst>
                                  <p:childTnLst>
                                    <p:set>
                                      <p:cBhvr>
                                        <p:cTn id="13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8" grpId="0" animBg="1"/>
      <p:bldP spid="29" grpId="0" animBg="1"/>
      <p:bldP spid="29" grpId="1" animBg="1"/>
      <p:bldP spid="30" grpId="0" animBg="1"/>
      <p:bldP spid="30" grpId="1" animBg="1"/>
      <p:bldP spid="31" grpId="0" animBg="1"/>
      <p:bldP spid="31" grpId="1" animBg="1"/>
      <p:bldP spid="32" grpId="0" animBg="1"/>
      <p:bldP spid="32"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1ED50-C142-3641-B0EF-904AF1940F20}"/>
              </a:ext>
            </a:extLst>
          </p:cNvPr>
          <p:cNvSpPr>
            <a:spLocks noGrp="1"/>
          </p:cNvSpPr>
          <p:nvPr>
            <p:ph type="title"/>
          </p:nvPr>
        </p:nvSpPr>
        <p:spPr>
          <a:xfrm>
            <a:off x="538655" y="-1597682"/>
            <a:ext cx="10515600" cy="1325563"/>
          </a:xfrm>
        </p:spPr>
        <p:txBody>
          <a:bodyPr/>
          <a:lstStyle/>
          <a:p>
            <a:r>
              <a:rPr lang="en-US"/>
              <a:t>Pilot approach</a:t>
            </a:r>
          </a:p>
        </p:txBody>
      </p:sp>
      <p:sp>
        <p:nvSpPr>
          <p:cNvPr id="8" name="Oval 7">
            <a:extLst>
              <a:ext uri="{FF2B5EF4-FFF2-40B4-BE49-F238E27FC236}">
                <a16:creationId xmlns:a16="http://schemas.microsoft.com/office/drawing/2014/main" id="{6F3D4534-301C-C343-AD68-6A25F14867B9}"/>
              </a:ext>
            </a:extLst>
          </p:cNvPr>
          <p:cNvSpPr/>
          <p:nvPr/>
        </p:nvSpPr>
        <p:spPr>
          <a:xfrm>
            <a:off x="787476" y="2096528"/>
            <a:ext cx="858502" cy="858502"/>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DDBAEE08-F127-CB4C-831D-BBF004474D44}"/>
              </a:ext>
            </a:extLst>
          </p:cNvPr>
          <p:cNvSpPr/>
          <p:nvPr/>
        </p:nvSpPr>
        <p:spPr>
          <a:xfrm>
            <a:off x="787476" y="3170259"/>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EE93EE31-8CA0-F949-8EFE-79AEB14E8CEE}"/>
              </a:ext>
            </a:extLst>
          </p:cNvPr>
          <p:cNvSpPr/>
          <p:nvPr/>
        </p:nvSpPr>
        <p:spPr>
          <a:xfrm>
            <a:off x="903937" y="3291847"/>
            <a:ext cx="1960317" cy="601530"/>
          </a:xfrm>
          <a:prstGeom prst="rect">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43F4C214-7595-0E4A-B72F-30EED19EC8C5}"/>
              </a:ext>
            </a:extLst>
          </p:cNvPr>
          <p:cNvSpPr/>
          <p:nvPr/>
        </p:nvSpPr>
        <p:spPr>
          <a:xfrm>
            <a:off x="1020398" y="3416291"/>
            <a:ext cx="1960317" cy="601530"/>
          </a:xfrm>
          <a:prstGeom prst="rect">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CABF4329-3F2F-3A44-8348-71C079A8C3B8}"/>
              </a:ext>
            </a:extLst>
          </p:cNvPr>
          <p:cNvSpPr/>
          <p:nvPr/>
        </p:nvSpPr>
        <p:spPr>
          <a:xfrm>
            <a:off x="1133079" y="3516741"/>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C9617099-AE9A-3948-B8CB-8C2571C50356}"/>
              </a:ext>
            </a:extLst>
          </p:cNvPr>
          <p:cNvSpPr txBox="1"/>
          <p:nvPr/>
        </p:nvSpPr>
        <p:spPr>
          <a:xfrm>
            <a:off x="2918903" y="2657290"/>
            <a:ext cx="1303505" cy="369332"/>
          </a:xfrm>
          <a:prstGeom prst="rect">
            <a:avLst/>
          </a:prstGeom>
          <a:noFill/>
        </p:spPr>
        <p:txBody>
          <a:bodyPr wrap="square" rtlCol="0">
            <a:spAutoFit/>
          </a:bodyPr>
          <a:lstStyle/>
          <a:p>
            <a:r>
              <a:rPr lang="en-US">
                <a:latin typeface="Menlo" panose="020B0609030804020204" pitchFamily="49" charset="0"/>
                <a:ea typeface="Menlo" panose="020B0609030804020204" pitchFamily="49" charset="0"/>
                <a:cs typeface="Menlo" panose="020B0609030804020204" pitchFamily="49" charset="0"/>
              </a:rPr>
              <a:t>75 %</a:t>
            </a:r>
          </a:p>
        </p:txBody>
      </p:sp>
      <p:sp>
        <p:nvSpPr>
          <p:cNvPr id="55" name="Oval 54">
            <a:extLst>
              <a:ext uri="{FF2B5EF4-FFF2-40B4-BE49-F238E27FC236}">
                <a16:creationId xmlns:a16="http://schemas.microsoft.com/office/drawing/2014/main" id="{D31AEF06-E6CF-F64A-8558-3CD6DC3618FD}"/>
              </a:ext>
            </a:extLst>
          </p:cNvPr>
          <p:cNvSpPr/>
          <p:nvPr/>
        </p:nvSpPr>
        <p:spPr>
          <a:xfrm>
            <a:off x="2000556" y="2243894"/>
            <a:ext cx="563769" cy="563769"/>
          </a:xfrm>
          <a:prstGeom prst="ellipse">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84F27AD-3B40-7744-840A-0AB5D3C450F6}"/>
              </a:ext>
            </a:extLst>
          </p:cNvPr>
          <p:cNvSpPr/>
          <p:nvPr/>
        </p:nvSpPr>
        <p:spPr>
          <a:xfrm>
            <a:off x="2103417" y="2344344"/>
            <a:ext cx="563769" cy="563769"/>
          </a:xfrm>
          <a:prstGeom prst="ellipse">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4A73465-0D87-8D4B-B7D9-54731237BF2A}"/>
              </a:ext>
            </a:extLst>
          </p:cNvPr>
          <p:cNvSpPr/>
          <p:nvPr/>
        </p:nvSpPr>
        <p:spPr>
          <a:xfrm>
            <a:off x="2206278" y="2444794"/>
            <a:ext cx="563769" cy="563769"/>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A6BD5AD-C9F7-DC44-A5A6-9CFFD8D79483}"/>
              </a:ext>
            </a:extLst>
          </p:cNvPr>
          <p:cNvSpPr/>
          <p:nvPr/>
        </p:nvSpPr>
        <p:spPr>
          <a:xfrm>
            <a:off x="2309139" y="2545244"/>
            <a:ext cx="563769" cy="563769"/>
          </a:xfrm>
          <a:prstGeom prst="ellipse">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a:extLst>
              <a:ext uri="{FF2B5EF4-FFF2-40B4-BE49-F238E27FC236}">
                <a16:creationId xmlns:a16="http://schemas.microsoft.com/office/drawing/2014/main" id="{3841C462-BD41-8E44-AF24-DF30FB6E455C}"/>
              </a:ext>
            </a:extLst>
          </p:cNvPr>
          <p:cNvSpPr txBox="1"/>
          <p:nvPr/>
        </p:nvSpPr>
        <p:spPr>
          <a:xfrm>
            <a:off x="1885950" y="3800317"/>
            <a:ext cx="1303505" cy="369332"/>
          </a:xfrm>
          <a:prstGeom prst="rect">
            <a:avLst/>
          </a:prstGeom>
          <a:noFill/>
        </p:spPr>
        <p:txBody>
          <a:bodyPr wrap="square" rtlCol="0">
            <a:spAutoFit/>
          </a:bodyPr>
          <a:lstStyle/>
          <a:p>
            <a:r>
              <a:rPr lang="en-US">
                <a:latin typeface="Menlo" panose="020B0609030804020204" pitchFamily="49" charset="0"/>
                <a:ea typeface="Menlo" panose="020B0609030804020204" pitchFamily="49" charset="0"/>
                <a:cs typeface="Menlo" panose="020B0609030804020204" pitchFamily="49" charset="0"/>
              </a:rPr>
              <a:t>50 %</a:t>
            </a:r>
          </a:p>
        </p:txBody>
      </p:sp>
      <p:grpSp>
        <p:nvGrpSpPr>
          <p:cNvPr id="3" name="Gruppieren 2">
            <a:extLst>
              <a:ext uri="{FF2B5EF4-FFF2-40B4-BE49-F238E27FC236}">
                <a16:creationId xmlns:a16="http://schemas.microsoft.com/office/drawing/2014/main" id="{5C662E2C-D037-E84C-9AC0-60E390C12A11}"/>
              </a:ext>
            </a:extLst>
          </p:cNvPr>
          <p:cNvGrpSpPr/>
          <p:nvPr/>
        </p:nvGrpSpPr>
        <p:grpSpPr>
          <a:xfrm>
            <a:off x="8588584" y="2096528"/>
            <a:ext cx="3434932" cy="2073121"/>
            <a:chOff x="7233798" y="1886733"/>
            <a:chExt cx="3434932" cy="2073121"/>
          </a:xfrm>
        </p:grpSpPr>
        <p:sp>
          <p:nvSpPr>
            <p:cNvPr id="47" name="Oval 46">
              <a:extLst>
                <a:ext uri="{FF2B5EF4-FFF2-40B4-BE49-F238E27FC236}">
                  <a16:creationId xmlns:a16="http://schemas.microsoft.com/office/drawing/2014/main" id="{7162B6E9-3726-C943-866A-BC724EA665C8}"/>
                </a:ext>
              </a:extLst>
            </p:cNvPr>
            <p:cNvSpPr/>
            <p:nvPr/>
          </p:nvSpPr>
          <p:spPr>
            <a:xfrm>
              <a:off x="7233798" y="1886733"/>
              <a:ext cx="858502" cy="858502"/>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hteck 47">
              <a:extLst>
                <a:ext uri="{FF2B5EF4-FFF2-40B4-BE49-F238E27FC236}">
                  <a16:creationId xmlns:a16="http://schemas.microsoft.com/office/drawing/2014/main" id="{0DDFC5CD-5852-8943-B952-425438CE715D}"/>
                </a:ext>
              </a:extLst>
            </p:cNvPr>
            <p:cNvSpPr/>
            <p:nvPr/>
          </p:nvSpPr>
          <p:spPr>
            <a:xfrm>
              <a:off x="7233798" y="2960464"/>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C0C5EB15-2671-1046-B599-3CDA71C9ADF8}"/>
                </a:ext>
              </a:extLst>
            </p:cNvPr>
            <p:cNvSpPr/>
            <p:nvPr/>
          </p:nvSpPr>
          <p:spPr>
            <a:xfrm>
              <a:off x="7350259" y="3082052"/>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hteck 50">
              <a:extLst>
                <a:ext uri="{FF2B5EF4-FFF2-40B4-BE49-F238E27FC236}">
                  <a16:creationId xmlns:a16="http://schemas.microsoft.com/office/drawing/2014/main" id="{6DE22507-4A6C-D143-9D6F-BD117F3A96BE}"/>
                </a:ext>
              </a:extLst>
            </p:cNvPr>
            <p:cNvSpPr/>
            <p:nvPr/>
          </p:nvSpPr>
          <p:spPr>
            <a:xfrm>
              <a:off x="7466720" y="3206496"/>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hteck 51">
              <a:extLst>
                <a:ext uri="{FF2B5EF4-FFF2-40B4-BE49-F238E27FC236}">
                  <a16:creationId xmlns:a16="http://schemas.microsoft.com/office/drawing/2014/main" id="{42D84BCA-ED91-BD47-BC63-BB3396D1A000}"/>
                </a:ext>
              </a:extLst>
            </p:cNvPr>
            <p:cNvSpPr/>
            <p:nvPr/>
          </p:nvSpPr>
          <p:spPr>
            <a:xfrm>
              <a:off x="7579401" y="3306946"/>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feld 52">
              <a:extLst>
                <a:ext uri="{FF2B5EF4-FFF2-40B4-BE49-F238E27FC236}">
                  <a16:creationId xmlns:a16="http://schemas.microsoft.com/office/drawing/2014/main" id="{DEDB0501-0247-9947-AE42-552617E4F4D0}"/>
                </a:ext>
              </a:extLst>
            </p:cNvPr>
            <p:cNvSpPr txBox="1"/>
            <p:nvPr/>
          </p:nvSpPr>
          <p:spPr>
            <a:xfrm>
              <a:off x="9365225" y="2447495"/>
              <a:ext cx="1303505" cy="369332"/>
            </a:xfrm>
            <a:prstGeom prst="rect">
              <a:avLst/>
            </a:prstGeom>
            <a:noFill/>
          </p:spPr>
          <p:txBody>
            <a:bodyPr wrap="square" rtlCol="0">
              <a:spAutoFit/>
            </a:bodyPr>
            <a:lstStyle/>
            <a:p>
              <a:r>
                <a:rPr lang="en-US">
                  <a:latin typeface="Menlo" panose="020B0609030804020204" pitchFamily="49" charset="0"/>
                  <a:ea typeface="Menlo" panose="020B0609030804020204" pitchFamily="49" charset="0"/>
                  <a:cs typeface="Menlo" panose="020B0609030804020204" pitchFamily="49" charset="0"/>
                </a:rPr>
                <a:t>25 %</a:t>
              </a:r>
            </a:p>
          </p:txBody>
        </p:sp>
        <p:sp>
          <p:nvSpPr>
            <p:cNvPr id="58" name="Oval 57">
              <a:extLst>
                <a:ext uri="{FF2B5EF4-FFF2-40B4-BE49-F238E27FC236}">
                  <a16:creationId xmlns:a16="http://schemas.microsoft.com/office/drawing/2014/main" id="{C1D8E405-DFA2-DA4F-9B3E-CC79EC9BF416}"/>
                </a:ext>
              </a:extLst>
            </p:cNvPr>
            <p:cNvSpPr/>
            <p:nvPr/>
          </p:nvSpPr>
          <p:spPr>
            <a:xfrm>
              <a:off x="8446878" y="2034099"/>
              <a:ext cx="563769" cy="563769"/>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A34633A-E1FB-2447-941A-6BB69252F675}"/>
                </a:ext>
              </a:extLst>
            </p:cNvPr>
            <p:cNvSpPr/>
            <p:nvPr/>
          </p:nvSpPr>
          <p:spPr>
            <a:xfrm>
              <a:off x="8549739" y="2134549"/>
              <a:ext cx="563769" cy="563769"/>
            </a:xfrm>
            <a:prstGeom prst="ellipse">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8F0DFBD-97A1-264F-9B1F-6F6017839590}"/>
                </a:ext>
              </a:extLst>
            </p:cNvPr>
            <p:cNvSpPr/>
            <p:nvPr/>
          </p:nvSpPr>
          <p:spPr>
            <a:xfrm>
              <a:off x="8652600" y="2234999"/>
              <a:ext cx="563769" cy="563769"/>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680C711-5C36-9E44-9CDB-799CE9B2A44A}"/>
                </a:ext>
              </a:extLst>
            </p:cNvPr>
            <p:cNvSpPr/>
            <p:nvPr/>
          </p:nvSpPr>
          <p:spPr>
            <a:xfrm>
              <a:off x="8755461" y="2335449"/>
              <a:ext cx="563769" cy="563769"/>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feld 61">
              <a:extLst>
                <a:ext uri="{FF2B5EF4-FFF2-40B4-BE49-F238E27FC236}">
                  <a16:creationId xmlns:a16="http://schemas.microsoft.com/office/drawing/2014/main" id="{4450F0AB-0444-8947-B305-ED6068E30F73}"/>
                </a:ext>
              </a:extLst>
            </p:cNvPr>
            <p:cNvSpPr txBox="1"/>
            <p:nvPr/>
          </p:nvSpPr>
          <p:spPr>
            <a:xfrm>
              <a:off x="8332272" y="3590522"/>
              <a:ext cx="1303505" cy="369332"/>
            </a:xfrm>
            <a:prstGeom prst="rect">
              <a:avLst/>
            </a:prstGeom>
            <a:noFill/>
          </p:spPr>
          <p:txBody>
            <a:bodyPr wrap="square" rtlCol="0">
              <a:spAutoFit/>
            </a:bodyPr>
            <a:lstStyle/>
            <a:p>
              <a:r>
                <a:rPr lang="en-US">
                  <a:latin typeface="Menlo" panose="020B0609030804020204" pitchFamily="49" charset="0"/>
                  <a:ea typeface="Menlo" panose="020B0609030804020204" pitchFamily="49" charset="0"/>
                  <a:cs typeface="Menlo" panose="020B0609030804020204" pitchFamily="49" charset="0"/>
                </a:rPr>
                <a:t>0 %</a:t>
              </a:r>
            </a:p>
          </p:txBody>
        </p:sp>
      </p:grpSp>
      <p:grpSp>
        <p:nvGrpSpPr>
          <p:cNvPr id="63" name="Gruppieren 62">
            <a:extLst>
              <a:ext uri="{FF2B5EF4-FFF2-40B4-BE49-F238E27FC236}">
                <a16:creationId xmlns:a16="http://schemas.microsoft.com/office/drawing/2014/main" id="{3E29414E-F468-744B-BEAE-EE703EEEEC70}"/>
              </a:ext>
            </a:extLst>
          </p:cNvPr>
          <p:cNvGrpSpPr/>
          <p:nvPr/>
        </p:nvGrpSpPr>
        <p:grpSpPr>
          <a:xfrm>
            <a:off x="4727442" y="2096528"/>
            <a:ext cx="3434932" cy="2073121"/>
            <a:chOff x="7233798" y="1886733"/>
            <a:chExt cx="3434932" cy="2073121"/>
          </a:xfrm>
        </p:grpSpPr>
        <p:sp>
          <p:nvSpPr>
            <p:cNvPr id="64" name="Oval 63">
              <a:extLst>
                <a:ext uri="{FF2B5EF4-FFF2-40B4-BE49-F238E27FC236}">
                  <a16:creationId xmlns:a16="http://schemas.microsoft.com/office/drawing/2014/main" id="{7259A969-E14E-4A43-BA07-54D3BCF75227}"/>
                </a:ext>
              </a:extLst>
            </p:cNvPr>
            <p:cNvSpPr/>
            <p:nvPr/>
          </p:nvSpPr>
          <p:spPr>
            <a:xfrm>
              <a:off x="7233798" y="1886733"/>
              <a:ext cx="858502" cy="858502"/>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hteck 64">
              <a:extLst>
                <a:ext uri="{FF2B5EF4-FFF2-40B4-BE49-F238E27FC236}">
                  <a16:creationId xmlns:a16="http://schemas.microsoft.com/office/drawing/2014/main" id="{66E41DF7-DCBB-B34C-BE60-52A766B60662}"/>
                </a:ext>
              </a:extLst>
            </p:cNvPr>
            <p:cNvSpPr/>
            <p:nvPr/>
          </p:nvSpPr>
          <p:spPr>
            <a:xfrm>
              <a:off x="7233798" y="2960464"/>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hteck 65">
              <a:extLst>
                <a:ext uri="{FF2B5EF4-FFF2-40B4-BE49-F238E27FC236}">
                  <a16:creationId xmlns:a16="http://schemas.microsoft.com/office/drawing/2014/main" id="{2C4CC233-7779-D24F-891C-995D52D15BD4}"/>
                </a:ext>
              </a:extLst>
            </p:cNvPr>
            <p:cNvSpPr/>
            <p:nvPr/>
          </p:nvSpPr>
          <p:spPr>
            <a:xfrm>
              <a:off x="7350259" y="3082052"/>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hteck 66">
              <a:extLst>
                <a:ext uri="{FF2B5EF4-FFF2-40B4-BE49-F238E27FC236}">
                  <a16:creationId xmlns:a16="http://schemas.microsoft.com/office/drawing/2014/main" id="{77A1AB00-3989-FD48-B24B-21AB26C897DE}"/>
                </a:ext>
              </a:extLst>
            </p:cNvPr>
            <p:cNvSpPr/>
            <p:nvPr/>
          </p:nvSpPr>
          <p:spPr>
            <a:xfrm>
              <a:off x="7466720" y="3206496"/>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hteck 67">
              <a:extLst>
                <a:ext uri="{FF2B5EF4-FFF2-40B4-BE49-F238E27FC236}">
                  <a16:creationId xmlns:a16="http://schemas.microsoft.com/office/drawing/2014/main" id="{1DF14406-53CD-5348-B752-95879B87B4C7}"/>
                </a:ext>
              </a:extLst>
            </p:cNvPr>
            <p:cNvSpPr/>
            <p:nvPr/>
          </p:nvSpPr>
          <p:spPr>
            <a:xfrm>
              <a:off x="7579401" y="3306946"/>
              <a:ext cx="1960317" cy="601530"/>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feld 68">
              <a:extLst>
                <a:ext uri="{FF2B5EF4-FFF2-40B4-BE49-F238E27FC236}">
                  <a16:creationId xmlns:a16="http://schemas.microsoft.com/office/drawing/2014/main" id="{4020BE3B-54A4-5E4F-9DE0-9006E04507C5}"/>
                </a:ext>
              </a:extLst>
            </p:cNvPr>
            <p:cNvSpPr txBox="1"/>
            <p:nvPr/>
          </p:nvSpPr>
          <p:spPr>
            <a:xfrm>
              <a:off x="9365225" y="2447495"/>
              <a:ext cx="1303505" cy="369332"/>
            </a:xfrm>
            <a:prstGeom prst="rect">
              <a:avLst/>
            </a:prstGeom>
            <a:noFill/>
          </p:spPr>
          <p:txBody>
            <a:bodyPr wrap="square" rtlCol="0" anchor="t">
              <a:spAutoFit/>
            </a:bodyPr>
            <a:lstStyle/>
            <a:p>
              <a:r>
                <a:rPr lang="en-US">
                  <a:latin typeface="Menlo"/>
                  <a:ea typeface="Menlo" panose="020B0609030804020204" pitchFamily="49" charset="0"/>
                  <a:cs typeface="Menlo" panose="020B0609030804020204" pitchFamily="49" charset="0"/>
                </a:rPr>
                <a:t>75 %</a:t>
              </a:r>
            </a:p>
          </p:txBody>
        </p:sp>
        <p:sp>
          <p:nvSpPr>
            <p:cNvPr id="70" name="Oval 69">
              <a:extLst>
                <a:ext uri="{FF2B5EF4-FFF2-40B4-BE49-F238E27FC236}">
                  <a16:creationId xmlns:a16="http://schemas.microsoft.com/office/drawing/2014/main" id="{2D321B5E-78BD-BE43-B636-166FFF6BDFFE}"/>
                </a:ext>
              </a:extLst>
            </p:cNvPr>
            <p:cNvSpPr/>
            <p:nvPr/>
          </p:nvSpPr>
          <p:spPr>
            <a:xfrm>
              <a:off x="8446878" y="2034099"/>
              <a:ext cx="563769" cy="563769"/>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34CDE0F-145E-2246-B1B4-1CF80CDF3092}"/>
                </a:ext>
              </a:extLst>
            </p:cNvPr>
            <p:cNvSpPr/>
            <p:nvPr/>
          </p:nvSpPr>
          <p:spPr>
            <a:xfrm>
              <a:off x="8549739" y="2134549"/>
              <a:ext cx="563769" cy="563769"/>
            </a:xfrm>
            <a:prstGeom prst="ellipse">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12F2487-579B-A042-B8E0-05594366E37D}"/>
                </a:ext>
              </a:extLst>
            </p:cNvPr>
            <p:cNvSpPr/>
            <p:nvPr/>
          </p:nvSpPr>
          <p:spPr>
            <a:xfrm>
              <a:off x="8652600" y="2234999"/>
              <a:ext cx="563769" cy="563769"/>
            </a:xfrm>
            <a:prstGeom prst="ellipse">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6BED6E5-5801-7C41-A230-2CB25DD8CC95}"/>
                </a:ext>
              </a:extLst>
            </p:cNvPr>
            <p:cNvSpPr/>
            <p:nvPr/>
          </p:nvSpPr>
          <p:spPr>
            <a:xfrm>
              <a:off x="8755461" y="2335449"/>
              <a:ext cx="563769" cy="563769"/>
            </a:xfrm>
            <a:prstGeom prst="ellipse">
              <a:avLst/>
            </a:prstGeom>
            <a:solidFill>
              <a:srgbClr val="00FA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feld 73">
              <a:extLst>
                <a:ext uri="{FF2B5EF4-FFF2-40B4-BE49-F238E27FC236}">
                  <a16:creationId xmlns:a16="http://schemas.microsoft.com/office/drawing/2014/main" id="{18828745-33E7-D343-94A3-6F96332242DB}"/>
                </a:ext>
              </a:extLst>
            </p:cNvPr>
            <p:cNvSpPr txBox="1"/>
            <p:nvPr/>
          </p:nvSpPr>
          <p:spPr>
            <a:xfrm>
              <a:off x="8332272" y="3590522"/>
              <a:ext cx="1303505" cy="369332"/>
            </a:xfrm>
            <a:prstGeom prst="rect">
              <a:avLst/>
            </a:prstGeom>
            <a:noFill/>
          </p:spPr>
          <p:txBody>
            <a:bodyPr wrap="square" rtlCol="0">
              <a:spAutoFit/>
            </a:bodyPr>
            <a:lstStyle/>
            <a:p>
              <a:r>
                <a:rPr lang="en-US">
                  <a:latin typeface="Menlo" panose="020B0609030804020204" pitchFamily="49" charset="0"/>
                  <a:ea typeface="Menlo" panose="020B0609030804020204" pitchFamily="49" charset="0"/>
                  <a:cs typeface="Menlo" panose="020B0609030804020204" pitchFamily="49" charset="0"/>
                </a:rPr>
                <a:t>0 %</a:t>
              </a:r>
            </a:p>
          </p:txBody>
        </p:sp>
      </p:grpSp>
      <p:sp>
        <p:nvSpPr>
          <p:cNvPr id="4" name="Textfeld 3">
            <a:extLst>
              <a:ext uri="{FF2B5EF4-FFF2-40B4-BE49-F238E27FC236}">
                <a16:creationId xmlns:a16="http://schemas.microsoft.com/office/drawing/2014/main" id="{7D6BE272-365A-9F40-8E5B-20C29CB7F32C}"/>
              </a:ext>
            </a:extLst>
          </p:cNvPr>
          <p:cNvSpPr txBox="1"/>
          <p:nvPr/>
        </p:nvSpPr>
        <p:spPr>
          <a:xfrm>
            <a:off x="787476" y="4954344"/>
            <a:ext cx="2761653" cy="400110"/>
          </a:xfrm>
          <a:prstGeom prst="rect">
            <a:avLst/>
          </a:prstGeom>
          <a:noFill/>
        </p:spPr>
        <p:txBody>
          <a:bodyPr wrap="none" rtlCol="0">
            <a:spAutoFit/>
          </a:bodyPr>
          <a:lstStyle/>
          <a:p>
            <a:r>
              <a:rPr lang="en-US" sz="2000">
                <a:latin typeface="Garamond"/>
              </a:rPr>
              <a:t>Audience already engaged</a:t>
            </a:r>
          </a:p>
        </p:txBody>
      </p:sp>
      <p:sp>
        <p:nvSpPr>
          <p:cNvPr id="75" name="Textfeld 74">
            <a:extLst>
              <a:ext uri="{FF2B5EF4-FFF2-40B4-BE49-F238E27FC236}">
                <a16:creationId xmlns:a16="http://schemas.microsoft.com/office/drawing/2014/main" id="{93138E07-8365-484D-8B85-927A74A690C2}"/>
              </a:ext>
            </a:extLst>
          </p:cNvPr>
          <p:cNvSpPr txBox="1"/>
          <p:nvPr/>
        </p:nvSpPr>
        <p:spPr>
          <a:xfrm>
            <a:off x="4534111" y="4954344"/>
            <a:ext cx="3068148" cy="400110"/>
          </a:xfrm>
          <a:prstGeom prst="rect">
            <a:avLst/>
          </a:prstGeom>
          <a:noFill/>
        </p:spPr>
        <p:txBody>
          <a:bodyPr wrap="none" rtlCol="0">
            <a:spAutoFit/>
          </a:bodyPr>
          <a:lstStyle/>
          <a:p>
            <a:r>
              <a:rPr lang="en-US" sz="2000">
                <a:latin typeface="Garamond"/>
              </a:rPr>
              <a:t>Little influence on audience</a:t>
            </a:r>
          </a:p>
        </p:txBody>
      </p:sp>
      <p:sp>
        <p:nvSpPr>
          <p:cNvPr id="76" name="Textfeld 75">
            <a:extLst>
              <a:ext uri="{FF2B5EF4-FFF2-40B4-BE49-F238E27FC236}">
                <a16:creationId xmlns:a16="http://schemas.microsoft.com/office/drawing/2014/main" id="{CE78139C-DC28-E947-A2BC-DD99FF460E1D}"/>
              </a:ext>
            </a:extLst>
          </p:cNvPr>
          <p:cNvSpPr txBox="1"/>
          <p:nvPr/>
        </p:nvSpPr>
        <p:spPr>
          <a:xfrm>
            <a:off x="8387041" y="4954344"/>
            <a:ext cx="4085093" cy="400110"/>
          </a:xfrm>
          <a:prstGeom prst="rect">
            <a:avLst/>
          </a:prstGeom>
          <a:noFill/>
        </p:spPr>
        <p:txBody>
          <a:bodyPr wrap="none" rtlCol="0">
            <a:spAutoFit/>
          </a:bodyPr>
          <a:lstStyle/>
          <a:p>
            <a:r>
              <a:rPr lang="en-US" sz="2000">
                <a:latin typeface="Garamond"/>
              </a:rPr>
              <a:t>High potential reach on climate change</a:t>
            </a:r>
          </a:p>
        </p:txBody>
      </p:sp>
      <p:grpSp>
        <p:nvGrpSpPr>
          <p:cNvPr id="20" name="Gruppieren 19">
            <a:extLst>
              <a:ext uri="{FF2B5EF4-FFF2-40B4-BE49-F238E27FC236}">
                <a16:creationId xmlns:a16="http://schemas.microsoft.com/office/drawing/2014/main" id="{98C1C487-8A09-3D44-B482-4EBA481E25F9}"/>
              </a:ext>
            </a:extLst>
          </p:cNvPr>
          <p:cNvGrpSpPr/>
          <p:nvPr/>
        </p:nvGrpSpPr>
        <p:grpSpPr>
          <a:xfrm>
            <a:off x="3603417" y="536820"/>
            <a:ext cx="6531636" cy="2979921"/>
            <a:chOff x="3657435" y="640492"/>
            <a:chExt cx="6531636" cy="2979921"/>
          </a:xfrm>
        </p:grpSpPr>
        <p:pic>
          <p:nvPicPr>
            <p:cNvPr id="7" name="Grafik 6" descr="Lupe">
              <a:extLst>
                <a:ext uri="{FF2B5EF4-FFF2-40B4-BE49-F238E27FC236}">
                  <a16:creationId xmlns:a16="http://schemas.microsoft.com/office/drawing/2014/main" id="{F7D6F9A4-184C-7A4E-8088-6B649303BE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209150" y="640492"/>
              <a:ext cx="2979921" cy="2979921"/>
            </a:xfrm>
            <a:prstGeom prst="rect">
              <a:avLst/>
            </a:prstGeom>
          </p:spPr>
        </p:pic>
        <p:sp>
          <p:nvSpPr>
            <p:cNvPr id="13" name="Textfeld 12">
              <a:extLst>
                <a:ext uri="{FF2B5EF4-FFF2-40B4-BE49-F238E27FC236}">
                  <a16:creationId xmlns:a16="http://schemas.microsoft.com/office/drawing/2014/main" id="{8F8FDAC6-3B36-694B-A3B3-DE97F83BFCF3}"/>
                </a:ext>
              </a:extLst>
            </p:cNvPr>
            <p:cNvSpPr txBox="1"/>
            <p:nvPr/>
          </p:nvSpPr>
          <p:spPr>
            <a:xfrm>
              <a:off x="3657435" y="730115"/>
              <a:ext cx="3857018" cy="369332"/>
            </a:xfrm>
            <a:prstGeom prst="rect">
              <a:avLst/>
            </a:prstGeom>
            <a:noFill/>
          </p:spPr>
          <p:txBody>
            <a:bodyPr wrap="none" rtlCol="0">
              <a:spAutoFit/>
            </a:bodyPr>
            <a:lstStyle/>
            <a:p>
              <a:r>
                <a:rPr lang="en-US"/>
                <a:t>Focus efforts on high-potential account</a:t>
              </a:r>
            </a:p>
          </p:txBody>
        </p:sp>
      </p:grpSp>
    </p:spTree>
    <p:extLst>
      <p:ext uri="{BB962C8B-B14F-4D97-AF65-F5344CB8AC3E}">
        <p14:creationId xmlns:p14="http://schemas.microsoft.com/office/powerpoint/2010/main" val="12512190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3"/>
                                        </p:tgtEl>
                                      </p:cBhvr>
                                    </p:animEffect>
                                    <p:animScale>
                                      <p:cBhvr>
                                        <p:cTn id="25" dur="250" autoRev="1" fill="hold"/>
                                        <p:tgtEl>
                                          <p:spTgt spid="3"/>
                                        </p:tgtEl>
                                      </p:cBhvr>
                                      <p:by x="105000" y="105000"/>
                                    </p:animScale>
                                  </p:childTnLst>
                                </p:cTn>
                              </p:par>
                              <p:par>
                                <p:cTn id="26" presetID="1" presetClass="entr" presetSubtype="0" fill="hold" nodeType="withEffect">
                                  <p:stCondLst>
                                    <p:cond delay="50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75" grpId="0"/>
      <p:bldP spid="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1ED50-C142-3641-B0EF-904AF1940F20}"/>
              </a:ext>
            </a:extLst>
          </p:cNvPr>
          <p:cNvSpPr>
            <a:spLocks noGrp="1"/>
          </p:cNvSpPr>
          <p:nvPr>
            <p:ph type="title"/>
          </p:nvPr>
        </p:nvSpPr>
        <p:spPr>
          <a:xfrm>
            <a:off x="1458130" y="-6190657"/>
            <a:ext cx="10515600" cy="1325563"/>
          </a:xfrm>
        </p:spPr>
        <p:txBody>
          <a:bodyPr/>
          <a:lstStyle/>
          <a:p>
            <a:r>
              <a:rPr lang="en-US"/>
              <a:t>Pilot results</a:t>
            </a:r>
          </a:p>
        </p:txBody>
      </p:sp>
      <p:sp>
        <p:nvSpPr>
          <p:cNvPr id="3" name="Inhaltsplatzhalter 2">
            <a:extLst>
              <a:ext uri="{FF2B5EF4-FFF2-40B4-BE49-F238E27FC236}">
                <a16:creationId xmlns:a16="http://schemas.microsoft.com/office/drawing/2014/main" id="{FCF046A7-B16C-F149-8055-B7497E974717}"/>
              </a:ext>
            </a:extLst>
          </p:cNvPr>
          <p:cNvSpPr>
            <a:spLocks noGrp="1"/>
          </p:cNvSpPr>
          <p:nvPr>
            <p:ph idx="1"/>
          </p:nvPr>
        </p:nvSpPr>
        <p:spPr>
          <a:xfrm>
            <a:off x="1458130" y="-4730157"/>
            <a:ext cx="10515600" cy="4351338"/>
          </a:xfrm>
        </p:spPr>
        <p:txBody>
          <a:bodyPr/>
          <a:lstStyle/>
          <a:p>
            <a:r>
              <a:rPr lang="en-US"/>
              <a:t>Description of the metrics </a:t>
            </a:r>
          </a:p>
          <a:p>
            <a:r>
              <a:rPr lang="en-US"/>
              <a:t>Explanation of the results</a:t>
            </a:r>
          </a:p>
        </p:txBody>
      </p:sp>
      <p:sp>
        <p:nvSpPr>
          <p:cNvPr id="8" name="Textfeld 7">
            <a:extLst>
              <a:ext uri="{FF2B5EF4-FFF2-40B4-BE49-F238E27FC236}">
                <a16:creationId xmlns:a16="http://schemas.microsoft.com/office/drawing/2014/main" id="{0D06213B-C38C-CA41-A675-8C7C958793E9}"/>
              </a:ext>
            </a:extLst>
          </p:cNvPr>
          <p:cNvSpPr txBox="1"/>
          <p:nvPr/>
        </p:nvSpPr>
        <p:spPr>
          <a:xfrm>
            <a:off x="-1040728" y="8433943"/>
            <a:ext cx="16191612" cy="646331"/>
          </a:xfrm>
          <a:prstGeom prst="rect">
            <a:avLst/>
          </a:prstGeom>
          <a:noFill/>
        </p:spPr>
        <p:txBody>
          <a:bodyPr wrap="none" rtlCol="0">
            <a:spAutoFit/>
          </a:bodyPr>
          <a:lstStyle/>
          <a:p>
            <a:r>
              <a:rPr lang="en-US"/>
              <a:t>Find the raw data here: </a:t>
            </a:r>
            <a:r>
              <a:rPr lang="en-US">
                <a:hlinkClick r:id="rId3"/>
              </a:rPr>
              <a:t>https://charitede-my.sharepoint.com/:x:/g/personal/julius_upmeier_charite_de/ESH0N2qpL2VEt3Ic5sGx4jsB1Hn4615N7HJeY16TvsHN2A?e=efLkRf</a:t>
            </a:r>
            <a:endParaRPr lang="en-US"/>
          </a:p>
          <a:p>
            <a:r>
              <a:rPr lang="en-US"/>
              <a:t>And sorry for the mess</a:t>
            </a:r>
          </a:p>
        </p:txBody>
      </p:sp>
      <p:grpSp>
        <p:nvGrpSpPr>
          <p:cNvPr id="19" name="Gruppieren 18">
            <a:extLst>
              <a:ext uri="{FF2B5EF4-FFF2-40B4-BE49-F238E27FC236}">
                <a16:creationId xmlns:a16="http://schemas.microsoft.com/office/drawing/2014/main" id="{7B6DEA75-551C-B347-9028-BBC4A888247C}"/>
              </a:ext>
            </a:extLst>
          </p:cNvPr>
          <p:cNvGrpSpPr/>
          <p:nvPr/>
        </p:nvGrpSpPr>
        <p:grpSpPr>
          <a:xfrm>
            <a:off x="502551" y="487482"/>
            <a:ext cx="3600000" cy="3025125"/>
            <a:chOff x="502551" y="487482"/>
            <a:chExt cx="3600000" cy="3025125"/>
          </a:xfrm>
        </p:grpSpPr>
        <p:graphicFrame>
          <p:nvGraphicFramePr>
            <p:cNvPr id="9" name="Chart 1" title="Diagramm">
              <a:extLst>
                <a:ext uri="{FF2B5EF4-FFF2-40B4-BE49-F238E27FC236}">
                  <a16:creationId xmlns:a16="http://schemas.microsoft.com/office/drawing/2014/main" id="{00000000-0008-0000-0000-000002000000}"/>
                </a:ext>
              </a:extLst>
            </p:cNvPr>
            <p:cNvGraphicFramePr>
              <a:graphicFrameLocks noChangeAspect="1"/>
            </p:cNvGraphicFramePr>
            <p:nvPr>
              <p:extLst>
                <p:ext uri="{D42A27DB-BD31-4B8C-83A1-F6EECF244321}">
                  <p14:modId xmlns:p14="http://schemas.microsoft.com/office/powerpoint/2010/main" val="3590575504"/>
                </p:ext>
              </p:extLst>
            </p:nvPr>
          </p:nvGraphicFramePr>
          <p:xfrm>
            <a:off x="502551" y="709619"/>
            <a:ext cx="3600000" cy="2802988"/>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feld 15">
              <a:extLst>
                <a:ext uri="{FF2B5EF4-FFF2-40B4-BE49-F238E27FC236}">
                  <a16:creationId xmlns:a16="http://schemas.microsoft.com/office/drawing/2014/main" id="{FFAFEE60-2B24-7D46-8A2F-1A76E3BB0390}"/>
                </a:ext>
              </a:extLst>
            </p:cNvPr>
            <p:cNvSpPr txBox="1"/>
            <p:nvPr/>
          </p:nvSpPr>
          <p:spPr>
            <a:xfrm>
              <a:off x="2199860" y="487482"/>
              <a:ext cx="866648" cy="400110"/>
            </a:xfrm>
            <a:prstGeom prst="rect">
              <a:avLst/>
            </a:prstGeom>
            <a:noFill/>
          </p:spPr>
          <p:txBody>
            <a:bodyPr wrap="none" rtlCol="0" anchor="t">
              <a:spAutoFit/>
            </a:bodyPr>
            <a:lstStyle/>
            <a:p>
              <a:r>
                <a:rPr lang="en-US" sz="2000" b="1">
                  <a:latin typeface="Garamond"/>
                </a:rPr>
                <a:t>Reach</a:t>
              </a:r>
            </a:p>
          </p:txBody>
        </p:sp>
      </p:grpSp>
      <p:grpSp>
        <p:nvGrpSpPr>
          <p:cNvPr id="20" name="Gruppieren 19">
            <a:extLst>
              <a:ext uri="{FF2B5EF4-FFF2-40B4-BE49-F238E27FC236}">
                <a16:creationId xmlns:a16="http://schemas.microsoft.com/office/drawing/2014/main" id="{34475E23-301B-1D4A-BA03-04F46A01E29A}"/>
              </a:ext>
            </a:extLst>
          </p:cNvPr>
          <p:cNvGrpSpPr/>
          <p:nvPr/>
        </p:nvGrpSpPr>
        <p:grpSpPr>
          <a:xfrm>
            <a:off x="4137802" y="508691"/>
            <a:ext cx="4258302" cy="3042443"/>
            <a:chOff x="4264757" y="470164"/>
            <a:chExt cx="4258302" cy="3042443"/>
          </a:xfrm>
        </p:grpSpPr>
        <p:graphicFrame>
          <p:nvGraphicFramePr>
            <p:cNvPr id="10" name="Chart 1" title="Diagramm">
              <a:extLst>
                <a:ext uri="{FF2B5EF4-FFF2-40B4-BE49-F238E27FC236}">
                  <a16:creationId xmlns:a16="http://schemas.microsoft.com/office/drawing/2014/main" id="{8D50E964-68D2-0646-97E0-9BC8C94CE937}"/>
                </a:ext>
              </a:extLst>
            </p:cNvPr>
            <p:cNvGraphicFramePr>
              <a:graphicFrameLocks noChangeAspect="1"/>
            </p:cNvGraphicFramePr>
            <p:nvPr>
              <p:extLst>
                <p:ext uri="{D42A27DB-BD31-4B8C-83A1-F6EECF244321}">
                  <p14:modId xmlns:p14="http://schemas.microsoft.com/office/powerpoint/2010/main" val="3181600301"/>
                </p:ext>
              </p:extLst>
            </p:nvPr>
          </p:nvGraphicFramePr>
          <p:xfrm>
            <a:off x="4264757" y="709619"/>
            <a:ext cx="3600000" cy="2802988"/>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feld 16">
              <a:extLst>
                <a:ext uri="{FF2B5EF4-FFF2-40B4-BE49-F238E27FC236}">
                  <a16:creationId xmlns:a16="http://schemas.microsoft.com/office/drawing/2014/main" id="{B17C8116-F81E-FD40-ACB5-41EC49D798E8}"/>
                </a:ext>
              </a:extLst>
            </p:cNvPr>
            <p:cNvSpPr txBox="1"/>
            <p:nvPr/>
          </p:nvSpPr>
          <p:spPr>
            <a:xfrm>
              <a:off x="4714633" y="470164"/>
              <a:ext cx="3808426" cy="400110"/>
            </a:xfrm>
            <a:prstGeom prst="rect">
              <a:avLst/>
            </a:prstGeom>
            <a:noFill/>
          </p:spPr>
          <p:txBody>
            <a:bodyPr wrap="square" rtlCol="0" anchor="t">
              <a:spAutoFit/>
            </a:bodyPr>
            <a:lstStyle/>
            <a:p>
              <a:r>
                <a:rPr lang="en-US" sz="2000" b="1">
                  <a:latin typeface="Garamond"/>
                </a:rPr>
                <a:t>Communicating Climate Change</a:t>
              </a:r>
            </a:p>
          </p:txBody>
        </p:sp>
      </p:grpSp>
      <p:grpSp>
        <p:nvGrpSpPr>
          <p:cNvPr id="21" name="Gruppieren 20">
            <a:extLst>
              <a:ext uri="{FF2B5EF4-FFF2-40B4-BE49-F238E27FC236}">
                <a16:creationId xmlns:a16="http://schemas.microsoft.com/office/drawing/2014/main" id="{0AF82259-B9D9-6840-984E-DBCF46913560}"/>
              </a:ext>
            </a:extLst>
          </p:cNvPr>
          <p:cNvGrpSpPr/>
          <p:nvPr/>
        </p:nvGrpSpPr>
        <p:grpSpPr>
          <a:xfrm>
            <a:off x="8189170" y="510624"/>
            <a:ext cx="3600000" cy="3016467"/>
            <a:chOff x="8189170" y="458669"/>
            <a:chExt cx="3600000" cy="3016467"/>
          </a:xfrm>
        </p:grpSpPr>
        <p:graphicFrame>
          <p:nvGraphicFramePr>
            <p:cNvPr id="11" name="Chart 1" title="Diagramm">
              <a:extLst>
                <a:ext uri="{FF2B5EF4-FFF2-40B4-BE49-F238E27FC236}">
                  <a16:creationId xmlns:a16="http://schemas.microsoft.com/office/drawing/2014/main" id="{134B3555-6F89-C342-BACE-E45CA3B455D1}"/>
                </a:ext>
              </a:extLst>
            </p:cNvPr>
            <p:cNvGraphicFramePr>
              <a:graphicFrameLocks noChangeAspect="1"/>
            </p:cNvGraphicFramePr>
            <p:nvPr>
              <p:extLst>
                <p:ext uri="{D42A27DB-BD31-4B8C-83A1-F6EECF244321}">
                  <p14:modId xmlns:p14="http://schemas.microsoft.com/office/powerpoint/2010/main" val="138521904"/>
                </p:ext>
              </p:extLst>
            </p:nvPr>
          </p:nvGraphicFramePr>
          <p:xfrm>
            <a:off x="8189170" y="672148"/>
            <a:ext cx="3600000" cy="2802988"/>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feld 17">
              <a:extLst>
                <a:ext uri="{FF2B5EF4-FFF2-40B4-BE49-F238E27FC236}">
                  <a16:creationId xmlns:a16="http://schemas.microsoft.com/office/drawing/2014/main" id="{39C9CC68-1843-504E-BCC0-9810E851E0C7}"/>
                </a:ext>
              </a:extLst>
            </p:cNvPr>
            <p:cNvSpPr txBox="1"/>
            <p:nvPr/>
          </p:nvSpPr>
          <p:spPr>
            <a:xfrm>
              <a:off x="9225928" y="458669"/>
              <a:ext cx="2164094" cy="400110"/>
            </a:xfrm>
            <a:prstGeom prst="rect">
              <a:avLst/>
            </a:prstGeom>
            <a:noFill/>
          </p:spPr>
          <p:txBody>
            <a:bodyPr wrap="square" rtlCol="0" anchor="t">
              <a:spAutoFit/>
            </a:bodyPr>
            <a:lstStyle/>
            <a:p>
              <a:r>
                <a:rPr lang="en-US" sz="2000" b="1">
                  <a:latin typeface="Garamond"/>
                </a:rPr>
                <a:t>Followers Interest</a:t>
              </a:r>
            </a:p>
          </p:txBody>
        </p:sp>
      </p:grpSp>
      <p:graphicFrame>
        <p:nvGraphicFramePr>
          <p:cNvPr id="23" name="Diagramm 22">
            <a:extLst>
              <a:ext uri="{FF2B5EF4-FFF2-40B4-BE49-F238E27FC236}">
                <a16:creationId xmlns:a16="http://schemas.microsoft.com/office/drawing/2014/main" id="{3CC0014B-4BD6-8F40-8309-30FB3A4DF7FF}"/>
              </a:ext>
            </a:extLst>
          </p:cNvPr>
          <p:cNvGraphicFramePr>
            <a:graphicFrameLocks/>
          </p:cNvGraphicFramePr>
          <p:nvPr>
            <p:extLst>
              <p:ext uri="{D42A27DB-BD31-4B8C-83A1-F6EECF244321}">
                <p14:modId xmlns:p14="http://schemas.microsoft.com/office/powerpoint/2010/main" val="2010674641"/>
              </p:ext>
            </p:extLst>
          </p:nvPr>
        </p:nvGraphicFramePr>
        <p:xfrm>
          <a:off x="-2720817" y="2848628"/>
          <a:ext cx="4572000" cy="2743200"/>
        </p:xfrm>
        <a:graphic>
          <a:graphicData uri="http://schemas.openxmlformats.org/drawingml/2006/chart">
            <c:chart xmlns:c="http://schemas.openxmlformats.org/drawingml/2006/chart" xmlns:r="http://schemas.openxmlformats.org/officeDocument/2006/relationships" r:id="rId7"/>
          </a:graphicData>
        </a:graphic>
      </p:graphicFrame>
      <p:grpSp>
        <p:nvGrpSpPr>
          <p:cNvPr id="26" name="Gruppieren 25">
            <a:extLst>
              <a:ext uri="{FF2B5EF4-FFF2-40B4-BE49-F238E27FC236}">
                <a16:creationId xmlns:a16="http://schemas.microsoft.com/office/drawing/2014/main" id="{C097FA54-BC06-CB46-A8B5-62161EFCBA5D}"/>
              </a:ext>
            </a:extLst>
          </p:cNvPr>
          <p:cNvGrpSpPr/>
          <p:nvPr/>
        </p:nvGrpSpPr>
        <p:grpSpPr>
          <a:xfrm>
            <a:off x="3833561" y="3263871"/>
            <a:ext cx="4783596" cy="3079514"/>
            <a:chOff x="559358" y="3613556"/>
            <a:chExt cx="4783596" cy="3079514"/>
          </a:xfrm>
        </p:grpSpPr>
        <p:pic>
          <p:nvPicPr>
            <p:cNvPr id="24" name="Google Shape;88;p16">
              <a:extLst>
                <a:ext uri="{FF2B5EF4-FFF2-40B4-BE49-F238E27FC236}">
                  <a16:creationId xmlns:a16="http://schemas.microsoft.com/office/drawing/2014/main" id="{C5D8DDB8-828B-0545-870B-30C0D4E20F49}"/>
                </a:ext>
              </a:extLst>
            </p:cNvPr>
            <p:cNvPicPr preferRelativeResize="0"/>
            <p:nvPr/>
          </p:nvPicPr>
          <p:blipFill rotWithShape="1">
            <a:blip r:embed="rId8">
              <a:alphaModFix/>
            </a:blip>
            <a:srcRect l="709" t="10987" r="699" b="-240"/>
            <a:stretch/>
          </p:blipFill>
          <p:spPr>
            <a:xfrm>
              <a:off x="559358" y="3613556"/>
              <a:ext cx="4783596" cy="3079514"/>
            </a:xfrm>
            <a:prstGeom prst="rect">
              <a:avLst/>
            </a:prstGeom>
            <a:noFill/>
            <a:ln>
              <a:noFill/>
            </a:ln>
          </p:spPr>
        </p:pic>
        <p:sp>
          <p:nvSpPr>
            <p:cNvPr id="25" name="Google Shape;89;p16">
              <a:extLst>
                <a:ext uri="{FF2B5EF4-FFF2-40B4-BE49-F238E27FC236}">
                  <a16:creationId xmlns:a16="http://schemas.microsoft.com/office/drawing/2014/main" id="{62559F27-7854-C643-BAC0-A3F626B8CD98}"/>
                </a:ext>
              </a:extLst>
            </p:cNvPr>
            <p:cNvSpPr txBox="1"/>
            <p:nvPr/>
          </p:nvSpPr>
          <p:spPr>
            <a:xfrm rot="20340000">
              <a:off x="705666" y="4172321"/>
              <a:ext cx="4581496" cy="1254564"/>
            </a:xfrm>
            <a:prstGeom prst="rect">
              <a:avLst/>
            </a:prstGeom>
            <a:noFill/>
            <a:ln>
              <a:noFill/>
            </a:ln>
          </p:spPr>
          <p:txBody>
            <a:bodyPr spcFirstLastPara="1" wrap="square" lIns="121900" tIns="121900" rIns="121900" bIns="121900" anchor="t" anchorCtr="0">
              <a:noAutofit/>
            </a:bodyPr>
            <a:lstStyle/>
            <a:p>
              <a:r>
                <a:rPr lang="de" sz="2800" b="1">
                  <a:solidFill>
                    <a:srgbClr val="000000"/>
                  </a:solidFill>
                  <a:highlight>
                    <a:srgbClr val="FF0000"/>
                  </a:highlight>
                  <a:latin typeface="Garamond"/>
                </a:rPr>
                <a:t>Followers: 17</a:t>
              </a:r>
              <a:endParaRPr lang="en-US" sz="2800" b="1">
                <a:solidFill>
                  <a:srgbClr val="000000"/>
                </a:solidFill>
                <a:highlight>
                  <a:srgbClr val="FF0000"/>
                </a:highlight>
                <a:latin typeface="Garamond"/>
              </a:endParaRPr>
            </a:p>
            <a:p>
              <a:r>
                <a:rPr lang="de-DE" sz="2800" b="1">
                  <a:solidFill>
                    <a:srgbClr val="000000"/>
                  </a:solidFill>
                  <a:highlight>
                    <a:srgbClr val="C0C0C0"/>
                  </a:highlight>
                  <a:latin typeface="Garamond"/>
                </a:rPr>
                <a:t>CC Tweets: 0%</a:t>
              </a:r>
            </a:p>
            <a:p>
              <a:r>
                <a:rPr lang="de-DE" sz="2800" b="1">
                  <a:solidFill>
                    <a:srgbClr val="000000"/>
                  </a:solidFill>
                  <a:highlight>
                    <a:srgbClr val="FF0000"/>
                  </a:highlight>
                  <a:latin typeface="Garamond"/>
                </a:rPr>
                <a:t>Followers CC </a:t>
              </a:r>
              <a:r>
                <a:rPr lang="de-DE" sz="2800" b="1" err="1">
                  <a:solidFill>
                    <a:srgbClr val="000000"/>
                  </a:solidFill>
                  <a:highlight>
                    <a:srgbClr val="FF0000"/>
                  </a:highlight>
                  <a:latin typeface="Garamond"/>
                </a:rPr>
                <a:t>tweets</a:t>
              </a:r>
              <a:r>
                <a:rPr lang="de-DE" sz="2800" b="1">
                  <a:solidFill>
                    <a:srgbClr val="000000"/>
                  </a:solidFill>
                  <a:highlight>
                    <a:srgbClr val="FF0000"/>
                  </a:highlight>
                  <a:latin typeface="Garamond"/>
                </a:rPr>
                <a:t>: 0%</a:t>
              </a:r>
            </a:p>
          </p:txBody>
        </p:sp>
      </p:grpSp>
      <p:grpSp>
        <p:nvGrpSpPr>
          <p:cNvPr id="32" name="Gruppieren 31">
            <a:extLst>
              <a:ext uri="{FF2B5EF4-FFF2-40B4-BE49-F238E27FC236}">
                <a16:creationId xmlns:a16="http://schemas.microsoft.com/office/drawing/2014/main" id="{1A79E5DE-480B-C74E-BC60-AFB228EC64FF}"/>
              </a:ext>
            </a:extLst>
          </p:cNvPr>
          <p:cNvGrpSpPr/>
          <p:nvPr/>
        </p:nvGrpSpPr>
        <p:grpSpPr>
          <a:xfrm>
            <a:off x="4264757" y="3571270"/>
            <a:ext cx="4966520" cy="3249247"/>
            <a:chOff x="6539237" y="3469024"/>
            <a:chExt cx="4966520" cy="3249247"/>
          </a:xfrm>
        </p:grpSpPr>
        <p:pic>
          <p:nvPicPr>
            <p:cNvPr id="30" name="Google Shape;82;p16">
              <a:extLst>
                <a:ext uri="{FF2B5EF4-FFF2-40B4-BE49-F238E27FC236}">
                  <a16:creationId xmlns:a16="http://schemas.microsoft.com/office/drawing/2014/main" id="{9C02641F-E878-9E4C-BF47-E89BBF4C7E22}"/>
                </a:ext>
              </a:extLst>
            </p:cNvPr>
            <p:cNvPicPr preferRelativeResize="0"/>
            <p:nvPr/>
          </p:nvPicPr>
          <p:blipFill rotWithShape="1">
            <a:blip r:embed="rId9">
              <a:alphaModFix/>
            </a:blip>
            <a:srcRect t="10301" b="9215"/>
            <a:stretch/>
          </p:blipFill>
          <p:spPr>
            <a:xfrm>
              <a:off x="6539237" y="3469024"/>
              <a:ext cx="4726224" cy="3249247"/>
            </a:xfrm>
            <a:prstGeom prst="rect">
              <a:avLst/>
            </a:prstGeom>
            <a:noFill/>
            <a:ln>
              <a:noFill/>
            </a:ln>
          </p:spPr>
        </p:pic>
        <p:sp>
          <p:nvSpPr>
            <p:cNvPr id="31" name="Google Shape;87;p16">
              <a:extLst>
                <a:ext uri="{FF2B5EF4-FFF2-40B4-BE49-F238E27FC236}">
                  <a16:creationId xmlns:a16="http://schemas.microsoft.com/office/drawing/2014/main" id="{D6877109-B4EA-844B-AA01-D600A6093BB8}"/>
                </a:ext>
              </a:extLst>
            </p:cNvPr>
            <p:cNvSpPr txBox="1"/>
            <p:nvPr/>
          </p:nvSpPr>
          <p:spPr>
            <a:xfrm rot="780000">
              <a:off x="7371813" y="4207073"/>
              <a:ext cx="4133944" cy="1284800"/>
            </a:xfrm>
            <a:prstGeom prst="rect">
              <a:avLst/>
            </a:prstGeom>
            <a:noFill/>
            <a:ln>
              <a:noFill/>
            </a:ln>
          </p:spPr>
          <p:txBody>
            <a:bodyPr spcFirstLastPara="1" wrap="square" lIns="121900" tIns="121900" rIns="121900" bIns="121900" anchor="t" anchorCtr="0">
              <a:noAutofit/>
            </a:bodyPr>
            <a:lstStyle/>
            <a:p>
              <a:r>
                <a:rPr lang="de" sz="2800" b="1">
                  <a:solidFill>
                    <a:srgbClr val="000000"/>
                  </a:solidFill>
                  <a:highlight>
                    <a:srgbClr val="C0C0C0"/>
                  </a:highlight>
                  <a:latin typeface="Garamond"/>
                </a:rPr>
                <a:t>Followers: 4,525,681</a:t>
              </a:r>
              <a:endParaRPr sz="2800" b="1">
                <a:solidFill>
                  <a:srgbClr val="000000"/>
                </a:solidFill>
                <a:highlight>
                  <a:srgbClr val="C0C0C0"/>
                </a:highlight>
                <a:latin typeface="Garamond"/>
              </a:endParaRPr>
            </a:p>
            <a:p>
              <a:r>
                <a:rPr lang="de" sz="2800" b="1">
                  <a:solidFill>
                    <a:srgbClr val="000000"/>
                  </a:solidFill>
                  <a:highlight>
                    <a:srgbClr val="C0C0C0"/>
                  </a:highlight>
                  <a:latin typeface="Garamond"/>
                </a:rPr>
                <a:t>CC Tweets: 0%</a:t>
              </a:r>
              <a:endParaRPr sz="2800" b="1">
                <a:solidFill>
                  <a:srgbClr val="000000"/>
                </a:solidFill>
                <a:highlight>
                  <a:srgbClr val="C0C0C0"/>
                </a:highlight>
                <a:latin typeface="Garamond"/>
              </a:endParaRPr>
            </a:p>
            <a:p>
              <a:r>
                <a:rPr lang="de" sz="2800" b="1">
                  <a:solidFill>
                    <a:srgbClr val="000000"/>
                  </a:solidFill>
                  <a:highlight>
                    <a:srgbClr val="C0C0C0"/>
                  </a:highlight>
                  <a:latin typeface="Garamond"/>
                </a:rPr>
                <a:t>Followers CC </a:t>
              </a:r>
              <a:r>
                <a:rPr lang="de" sz="2800" b="1" err="1">
                  <a:solidFill>
                    <a:srgbClr val="000000"/>
                  </a:solidFill>
                  <a:highlight>
                    <a:srgbClr val="C0C0C0"/>
                  </a:highlight>
                  <a:latin typeface="Garamond"/>
                </a:rPr>
                <a:t>tweets</a:t>
              </a:r>
              <a:r>
                <a:rPr lang="de" sz="2800" b="1">
                  <a:solidFill>
                    <a:srgbClr val="000000"/>
                  </a:solidFill>
                  <a:highlight>
                    <a:srgbClr val="C0C0C0"/>
                  </a:highlight>
                  <a:latin typeface="Garamond"/>
                </a:rPr>
                <a:t>: 4%</a:t>
              </a:r>
              <a:endParaRPr sz="2800" b="1">
                <a:solidFill>
                  <a:srgbClr val="000000"/>
                </a:solidFill>
                <a:highlight>
                  <a:srgbClr val="C0C0C0"/>
                </a:highlight>
                <a:latin typeface="Garamond"/>
              </a:endParaRPr>
            </a:p>
          </p:txBody>
        </p:sp>
      </p:grpSp>
    </p:spTree>
    <p:extLst>
      <p:ext uri="{BB962C8B-B14F-4D97-AF65-F5344CB8AC3E}">
        <p14:creationId xmlns:p14="http://schemas.microsoft.com/office/powerpoint/2010/main" val="58945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zövegdoboz 17">
            <a:extLst>
              <a:ext uri="{FF2B5EF4-FFF2-40B4-BE49-F238E27FC236}">
                <a16:creationId xmlns:a16="http://schemas.microsoft.com/office/drawing/2014/main" id="{A6D5984F-B2DC-4BD1-8DBC-337E25352423}"/>
              </a:ext>
            </a:extLst>
          </p:cNvPr>
          <p:cNvSpPr txBox="1"/>
          <p:nvPr/>
        </p:nvSpPr>
        <p:spPr>
          <a:xfrm>
            <a:off x="4018220" y="263900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Garamond"/>
                <a:cs typeface="Calibri"/>
              </a:rPr>
              <a:t>Recognition</a:t>
            </a:r>
            <a:br>
              <a:rPr lang="en-GB">
                <a:latin typeface="Garamond"/>
                <a:cs typeface="Calibri"/>
              </a:rPr>
            </a:br>
            <a:r>
              <a:rPr lang="en-GB">
                <a:latin typeface="Garamond"/>
                <a:cs typeface="Calibri"/>
              </a:rPr>
              <a:t>awards</a:t>
            </a:r>
          </a:p>
        </p:txBody>
      </p:sp>
      <p:sp>
        <p:nvSpPr>
          <p:cNvPr id="2" name="Cím 1">
            <a:extLst>
              <a:ext uri="{FF2B5EF4-FFF2-40B4-BE49-F238E27FC236}">
                <a16:creationId xmlns:a16="http://schemas.microsoft.com/office/drawing/2014/main" id="{4C971A92-D06F-44B3-9260-B2BE0A380E5D}"/>
              </a:ext>
            </a:extLst>
          </p:cNvPr>
          <p:cNvSpPr>
            <a:spLocks noGrp="1"/>
          </p:cNvSpPr>
          <p:nvPr>
            <p:ph type="title"/>
          </p:nvPr>
        </p:nvSpPr>
        <p:spPr>
          <a:xfrm>
            <a:off x="415600" y="162046"/>
            <a:ext cx="11360800" cy="763600"/>
          </a:xfrm>
        </p:spPr>
        <p:txBody>
          <a:bodyPr/>
          <a:lstStyle/>
          <a:p>
            <a:r>
              <a:rPr lang="en-GB" sz="4800" b="1">
                <a:latin typeface="Garamond"/>
                <a:cs typeface="Calibri Light"/>
              </a:rPr>
              <a:t>Long-term plan of action</a:t>
            </a:r>
          </a:p>
        </p:txBody>
      </p:sp>
      <p:sp>
        <p:nvSpPr>
          <p:cNvPr id="4" name="Téglalap 3">
            <a:extLst>
              <a:ext uri="{FF2B5EF4-FFF2-40B4-BE49-F238E27FC236}">
                <a16:creationId xmlns:a16="http://schemas.microsoft.com/office/drawing/2014/main" id="{85BAF439-E14E-4681-98CF-1B10870F64C1}"/>
              </a:ext>
            </a:extLst>
          </p:cNvPr>
          <p:cNvSpPr/>
          <p:nvPr/>
        </p:nvSpPr>
        <p:spPr>
          <a:xfrm>
            <a:off x="5972015" y="3458104"/>
            <a:ext cx="3665921" cy="10381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600" b="1">
                <a:solidFill>
                  <a:schemeClr val="tx1"/>
                </a:solidFill>
                <a:latin typeface="Garamond"/>
                <a:cs typeface="Calibri"/>
              </a:rPr>
              <a:t>FOUNDATION</a:t>
            </a:r>
          </a:p>
        </p:txBody>
      </p:sp>
      <p:sp>
        <p:nvSpPr>
          <p:cNvPr id="5" name="Ellipszis 4">
            <a:extLst>
              <a:ext uri="{FF2B5EF4-FFF2-40B4-BE49-F238E27FC236}">
                <a16:creationId xmlns:a16="http://schemas.microsoft.com/office/drawing/2014/main" id="{4E4F3844-153D-4DDC-8122-BDD8F16D3C82}"/>
              </a:ext>
            </a:extLst>
          </p:cNvPr>
          <p:cNvSpPr/>
          <p:nvPr/>
        </p:nvSpPr>
        <p:spPr>
          <a:xfrm>
            <a:off x="6512904" y="4758574"/>
            <a:ext cx="2791020" cy="11621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a:solidFill>
                  <a:schemeClr val="tx1"/>
                </a:solidFill>
                <a:latin typeface="Garamond"/>
                <a:cs typeface="Calibri"/>
              </a:rPr>
              <a:t>DATA ANALYSTS</a:t>
            </a:r>
          </a:p>
        </p:txBody>
      </p:sp>
      <p:sp>
        <p:nvSpPr>
          <p:cNvPr id="8" name="Téglalap: lekerekített 7">
            <a:extLst>
              <a:ext uri="{FF2B5EF4-FFF2-40B4-BE49-F238E27FC236}">
                <a16:creationId xmlns:a16="http://schemas.microsoft.com/office/drawing/2014/main" id="{9E4681A1-0EB8-4473-A8FC-B11427D0C845}"/>
              </a:ext>
            </a:extLst>
          </p:cNvPr>
          <p:cNvSpPr/>
          <p:nvPr/>
        </p:nvSpPr>
        <p:spPr>
          <a:xfrm>
            <a:off x="5537835" y="1862843"/>
            <a:ext cx="4097545" cy="129396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a:solidFill>
                  <a:schemeClr val="tx1"/>
                </a:solidFill>
                <a:latin typeface="Garamond"/>
                <a:cs typeface="Calibri"/>
              </a:rPr>
              <a:t>COMMITTEE</a:t>
            </a:r>
            <a:br>
              <a:rPr lang="hu-HU" sz="3200">
                <a:latin typeface="Garamond"/>
                <a:cs typeface="Calibri"/>
              </a:rPr>
            </a:br>
            <a:r>
              <a:rPr lang="en-GB" sz="2000">
                <a:solidFill>
                  <a:schemeClr val="tx1"/>
                </a:solidFill>
                <a:latin typeface="Garamond"/>
                <a:cs typeface="Calibri"/>
              </a:rPr>
              <a:t>Nobel laureates, distinguished </a:t>
            </a:r>
            <a:br>
              <a:rPr lang="en-GB" sz="2000">
                <a:latin typeface="Garamond"/>
                <a:cs typeface="Calibri"/>
              </a:rPr>
            </a:br>
            <a:r>
              <a:rPr lang="en-GB" sz="2000">
                <a:solidFill>
                  <a:schemeClr val="tx1"/>
                </a:solidFill>
                <a:latin typeface="Garamond"/>
                <a:cs typeface="Calibri"/>
              </a:rPr>
              <a:t>scientists, economists</a:t>
            </a:r>
          </a:p>
        </p:txBody>
      </p:sp>
      <p:sp>
        <p:nvSpPr>
          <p:cNvPr id="10" name="Ellipszis 9">
            <a:extLst>
              <a:ext uri="{FF2B5EF4-FFF2-40B4-BE49-F238E27FC236}">
                <a16:creationId xmlns:a16="http://schemas.microsoft.com/office/drawing/2014/main" id="{6F968808-35A5-48A5-A8CF-AD7D16A73E81}"/>
              </a:ext>
            </a:extLst>
          </p:cNvPr>
          <p:cNvSpPr/>
          <p:nvPr/>
        </p:nvSpPr>
        <p:spPr>
          <a:xfrm>
            <a:off x="1503872" y="3524430"/>
            <a:ext cx="3679693" cy="1497212"/>
          </a:xfrm>
          <a:prstGeom prst="ellipse">
            <a:avLst/>
          </a:prstGeom>
          <a:solidFill>
            <a:srgbClr val="1DA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600">
                <a:solidFill>
                  <a:schemeClr val="tx1"/>
                </a:solidFill>
                <a:latin typeface="Garamond"/>
                <a:cs typeface="Calibri"/>
              </a:rPr>
              <a:t>SOCIAL MEDIA INFLUENCERS</a:t>
            </a:r>
            <a:endParaRPr lang="hu-HU">
              <a:solidFill>
                <a:schemeClr val="tx1"/>
              </a:solidFill>
              <a:latin typeface="Garamond"/>
            </a:endParaRPr>
          </a:p>
        </p:txBody>
      </p:sp>
      <p:cxnSp>
        <p:nvCxnSpPr>
          <p:cNvPr id="12" name="Egyenes összekötő nyíllal 11">
            <a:extLst>
              <a:ext uri="{FF2B5EF4-FFF2-40B4-BE49-F238E27FC236}">
                <a16:creationId xmlns:a16="http://schemas.microsoft.com/office/drawing/2014/main" id="{617BAF41-0C8C-4747-9582-A681C2976B72}"/>
              </a:ext>
            </a:extLst>
          </p:cNvPr>
          <p:cNvCxnSpPr/>
          <p:nvPr/>
        </p:nvCxnSpPr>
        <p:spPr>
          <a:xfrm flipH="1" flipV="1">
            <a:off x="5137576" y="4426288"/>
            <a:ext cx="1480566" cy="6583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Szövegdoboz 12">
            <a:extLst>
              <a:ext uri="{FF2B5EF4-FFF2-40B4-BE49-F238E27FC236}">
                <a16:creationId xmlns:a16="http://schemas.microsoft.com/office/drawing/2014/main" id="{784F73B8-6885-4613-AAAE-79C8AD367F69}"/>
              </a:ext>
            </a:extLst>
          </p:cNvPr>
          <p:cNvSpPr txBox="1"/>
          <p:nvPr/>
        </p:nvSpPr>
        <p:spPr>
          <a:xfrm>
            <a:off x="5183595" y="4655048"/>
            <a:ext cx="12753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Garamond"/>
                <a:cs typeface="Calibri"/>
              </a:rPr>
              <a:t>Who</a:t>
            </a:r>
            <a:br>
              <a:rPr lang="en-GB">
                <a:latin typeface="Garamond"/>
                <a:cs typeface="Calibri"/>
              </a:rPr>
            </a:br>
            <a:r>
              <a:rPr lang="en-GB">
                <a:latin typeface="Garamond"/>
                <a:cs typeface="Calibri"/>
              </a:rPr>
              <a:t> to target?</a:t>
            </a:r>
          </a:p>
        </p:txBody>
      </p:sp>
      <p:cxnSp>
        <p:nvCxnSpPr>
          <p:cNvPr id="17" name="Egyenes összekötő nyíllal 16">
            <a:extLst>
              <a:ext uri="{FF2B5EF4-FFF2-40B4-BE49-F238E27FC236}">
                <a16:creationId xmlns:a16="http://schemas.microsoft.com/office/drawing/2014/main" id="{5EB42E93-CD23-48B2-AC39-CCC743A110BB}"/>
              </a:ext>
            </a:extLst>
          </p:cNvPr>
          <p:cNvCxnSpPr>
            <a:cxnSpLocks/>
          </p:cNvCxnSpPr>
          <p:nvPr/>
        </p:nvCxnSpPr>
        <p:spPr>
          <a:xfrm flipH="1">
            <a:off x="4171267" y="2992335"/>
            <a:ext cx="1354954" cy="5820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560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A78DFBE-B9AA-1049-84E4-B2FEADDFB27E}"/>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endParaRPr>
          </a:p>
        </p:txBody>
      </p:sp>
      <p:sp>
        <p:nvSpPr>
          <p:cNvPr id="5" name="Textfeld 4">
            <a:extLst>
              <a:ext uri="{FF2B5EF4-FFF2-40B4-BE49-F238E27FC236}">
                <a16:creationId xmlns:a16="http://schemas.microsoft.com/office/drawing/2014/main" id="{8E4F3815-4128-8B4F-9862-FCC361561CC3}"/>
              </a:ext>
            </a:extLst>
          </p:cNvPr>
          <p:cNvSpPr txBox="1"/>
          <p:nvPr/>
        </p:nvSpPr>
        <p:spPr>
          <a:xfrm>
            <a:off x="3134159" y="2606593"/>
            <a:ext cx="822661" cy="1631216"/>
          </a:xfrm>
          <a:prstGeom prst="rect">
            <a:avLst/>
          </a:prstGeom>
          <a:noFill/>
        </p:spPr>
        <p:txBody>
          <a:bodyPr wrap="none" rtlCol="0">
            <a:spAutoFit/>
          </a:bodyPr>
          <a:lstStyle/>
          <a:p>
            <a:r>
              <a:rPr lang="en-US" sz="10000">
                <a:solidFill>
                  <a:schemeClr val="bg1"/>
                </a:solidFill>
              </a:rPr>
              <a:t>+</a:t>
            </a:r>
          </a:p>
        </p:txBody>
      </p:sp>
      <p:pic>
        <p:nvPicPr>
          <p:cNvPr id="9" name="Grafik 8">
            <a:extLst>
              <a:ext uri="{FF2B5EF4-FFF2-40B4-BE49-F238E27FC236}">
                <a16:creationId xmlns:a16="http://schemas.microsoft.com/office/drawing/2014/main" id="{88B43F69-23FC-B54F-9DC7-725AD6773AF1}"/>
              </a:ext>
            </a:extLst>
          </p:cNvPr>
          <p:cNvPicPr>
            <a:picLocks noChangeAspect="1"/>
          </p:cNvPicPr>
          <p:nvPr/>
        </p:nvPicPr>
        <p:blipFill>
          <a:blip r:embed="rId3"/>
          <a:stretch>
            <a:fillRect/>
          </a:stretch>
        </p:blipFill>
        <p:spPr>
          <a:xfrm>
            <a:off x="4258581" y="2295393"/>
            <a:ext cx="4057084" cy="2532741"/>
          </a:xfrm>
          <a:prstGeom prst="rect">
            <a:avLst/>
          </a:prstGeom>
        </p:spPr>
      </p:pic>
      <p:sp>
        <p:nvSpPr>
          <p:cNvPr id="6" name="Textfeld 5">
            <a:extLst>
              <a:ext uri="{FF2B5EF4-FFF2-40B4-BE49-F238E27FC236}">
                <a16:creationId xmlns:a16="http://schemas.microsoft.com/office/drawing/2014/main" id="{4ABE4087-F31A-FE45-89CE-95041773FCEF}"/>
              </a:ext>
            </a:extLst>
          </p:cNvPr>
          <p:cNvSpPr txBox="1"/>
          <p:nvPr/>
        </p:nvSpPr>
        <p:spPr>
          <a:xfrm>
            <a:off x="8621287" y="2613392"/>
            <a:ext cx="822661" cy="1631216"/>
          </a:xfrm>
          <a:prstGeom prst="rect">
            <a:avLst/>
          </a:prstGeom>
          <a:noFill/>
        </p:spPr>
        <p:txBody>
          <a:bodyPr wrap="none" rtlCol="0">
            <a:spAutoFit/>
          </a:bodyPr>
          <a:lstStyle/>
          <a:p>
            <a:r>
              <a:rPr lang="en-US" sz="10000">
                <a:solidFill>
                  <a:schemeClr val="bg1"/>
                </a:solidFill>
              </a:rPr>
              <a:t>=</a:t>
            </a:r>
          </a:p>
        </p:txBody>
      </p:sp>
      <p:grpSp>
        <p:nvGrpSpPr>
          <p:cNvPr id="30" name="Group 29">
            <a:extLst>
              <a:ext uri="{FF2B5EF4-FFF2-40B4-BE49-F238E27FC236}">
                <a16:creationId xmlns:a16="http://schemas.microsoft.com/office/drawing/2014/main" id="{4A78D490-396F-4BAF-BFC1-9B925B78914E}"/>
              </a:ext>
            </a:extLst>
          </p:cNvPr>
          <p:cNvGrpSpPr/>
          <p:nvPr/>
        </p:nvGrpSpPr>
        <p:grpSpPr>
          <a:xfrm>
            <a:off x="9540184" y="2408525"/>
            <a:ext cx="2320262" cy="2320262"/>
            <a:chOff x="9540184" y="2408525"/>
            <a:chExt cx="2320262" cy="2320262"/>
          </a:xfrm>
        </p:grpSpPr>
        <p:pic>
          <p:nvPicPr>
            <p:cNvPr id="27" name="Grafik 26">
              <a:extLst>
                <a:ext uri="{FF2B5EF4-FFF2-40B4-BE49-F238E27FC236}">
                  <a16:creationId xmlns:a16="http://schemas.microsoft.com/office/drawing/2014/main" id="{58F4D62E-A824-6D4D-8CE8-875BE24FB849}"/>
                </a:ext>
              </a:extLst>
            </p:cNvPr>
            <p:cNvPicPr>
              <a:picLocks noChangeAspect="1"/>
            </p:cNvPicPr>
            <p:nvPr/>
          </p:nvPicPr>
          <p:blipFill>
            <a:blip r:embed="rId4"/>
            <a:stretch>
              <a:fillRect/>
            </a:stretch>
          </p:blipFill>
          <p:spPr>
            <a:xfrm>
              <a:off x="9540184" y="2408525"/>
              <a:ext cx="2320262" cy="2320262"/>
            </a:xfrm>
            <a:prstGeom prst="rect">
              <a:avLst/>
            </a:prstGeom>
          </p:spPr>
        </p:pic>
        <p:sp>
          <p:nvSpPr>
            <p:cNvPr id="28" name="Textfeld 27">
              <a:extLst>
                <a:ext uri="{FF2B5EF4-FFF2-40B4-BE49-F238E27FC236}">
                  <a16:creationId xmlns:a16="http://schemas.microsoft.com/office/drawing/2014/main" id="{154BB2A3-82C7-8641-860E-DEBF54E043CA}"/>
                </a:ext>
              </a:extLst>
            </p:cNvPr>
            <p:cNvSpPr txBox="1"/>
            <p:nvPr/>
          </p:nvSpPr>
          <p:spPr>
            <a:xfrm rot="5400000">
              <a:off x="10211386" y="2750594"/>
              <a:ext cx="1207382" cy="1631216"/>
            </a:xfrm>
            <a:prstGeom prst="rect">
              <a:avLst/>
            </a:prstGeom>
            <a:noFill/>
          </p:spPr>
          <p:txBody>
            <a:bodyPr wrap="square" rtlCol="0">
              <a:spAutoFit/>
            </a:bodyPr>
            <a:lstStyle/>
            <a:p>
              <a:r>
                <a:rPr lang="en-US" sz="10000">
                  <a:solidFill>
                    <a:srgbClr val="FFFFFF"/>
                  </a:solidFill>
                </a:rPr>
                <a:t>: )</a:t>
              </a:r>
            </a:p>
          </p:txBody>
        </p:sp>
      </p:grpSp>
      <p:sp>
        <p:nvSpPr>
          <p:cNvPr id="29" name="Textfeld 28">
            <a:extLst>
              <a:ext uri="{FF2B5EF4-FFF2-40B4-BE49-F238E27FC236}">
                <a16:creationId xmlns:a16="http://schemas.microsoft.com/office/drawing/2014/main" id="{49D258C9-490C-9C47-848E-211F952665F7}"/>
              </a:ext>
            </a:extLst>
          </p:cNvPr>
          <p:cNvSpPr txBox="1"/>
          <p:nvPr/>
        </p:nvSpPr>
        <p:spPr>
          <a:xfrm>
            <a:off x="6848870" y="6469461"/>
            <a:ext cx="5382627" cy="276999"/>
          </a:xfrm>
          <a:prstGeom prst="rect">
            <a:avLst/>
          </a:prstGeom>
          <a:noFill/>
        </p:spPr>
        <p:txBody>
          <a:bodyPr wrap="none" rtlCol="0">
            <a:spAutoFit/>
          </a:bodyPr>
          <a:lstStyle/>
          <a:p>
            <a:r>
              <a:rPr lang="en-US" sz="1200">
                <a:solidFill>
                  <a:schemeClr val="bg1"/>
                </a:solidFill>
                <a:latin typeface="Garamond"/>
              </a:rPr>
              <a:t>Earth: </a:t>
            </a:r>
            <a:r>
              <a:rPr lang="de-DE" sz="1200">
                <a:solidFill>
                  <a:schemeClr val="bg1"/>
                </a:solidFill>
                <a:latin typeface="Garamond"/>
              </a:rPr>
              <a:t>CC BY-SA 4.0 </a:t>
            </a:r>
            <a:r>
              <a:rPr lang="de-DE" sz="1200" err="1">
                <a:solidFill>
                  <a:schemeClr val="bg1"/>
                </a:solidFill>
                <a:latin typeface="Garamond"/>
              </a:rPr>
              <a:t>by</a:t>
            </a:r>
            <a:r>
              <a:rPr lang="de-DE" sz="1200">
                <a:solidFill>
                  <a:schemeClr val="bg1"/>
                </a:solidFill>
                <a:latin typeface="Garamond"/>
              </a:rPr>
              <a:t> NASA/NOAA/GSFC/Suomi NPP/VIIRS/Norman </a:t>
            </a:r>
            <a:r>
              <a:rPr lang="de-DE" sz="1200" err="1">
                <a:solidFill>
                  <a:schemeClr val="bg1"/>
                </a:solidFill>
                <a:latin typeface="Garamond"/>
              </a:rPr>
              <a:t>Kuring</a:t>
            </a:r>
            <a:r>
              <a:rPr lang="de-DE" sz="1200">
                <a:solidFill>
                  <a:schemeClr val="bg1"/>
                </a:solidFill>
                <a:latin typeface="Garamond"/>
              </a:rPr>
              <a:t> </a:t>
            </a:r>
          </a:p>
        </p:txBody>
      </p:sp>
      <p:grpSp>
        <p:nvGrpSpPr>
          <p:cNvPr id="2" name="Group 1">
            <a:extLst>
              <a:ext uri="{FF2B5EF4-FFF2-40B4-BE49-F238E27FC236}">
                <a16:creationId xmlns:a16="http://schemas.microsoft.com/office/drawing/2014/main" id="{EA8E5EB3-2D76-694F-AD2A-573CD4067AB1}"/>
              </a:ext>
            </a:extLst>
          </p:cNvPr>
          <p:cNvGrpSpPr/>
          <p:nvPr/>
        </p:nvGrpSpPr>
        <p:grpSpPr>
          <a:xfrm>
            <a:off x="515639" y="1106964"/>
            <a:ext cx="2229382" cy="4646668"/>
            <a:chOff x="1302663" y="1062859"/>
            <a:chExt cx="2150555" cy="4830599"/>
          </a:xfrm>
        </p:grpSpPr>
        <p:grpSp>
          <p:nvGrpSpPr>
            <p:cNvPr id="10" name="Gruppieren 9">
              <a:extLst>
                <a:ext uri="{FF2B5EF4-FFF2-40B4-BE49-F238E27FC236}">
                  <a16:creationId xmlns:a16="http://schemas.microsoft.com/office/drawing/2014/main" id="{FDED21B7-06A5-DA4D-9D04-19D3C651ACED}"/>
                </a:ext>
              </a:extLst>
            </p:cNvPr>
            <p:cNvGrpSpPr/>
            <p:nvPr/>
          </p:nvGrpSpPr>
          <p:grpSpPr>
            <a:xfrm>
              <a:off x="1302663" y="1062859"/>
              <a:ext cx="2137470" cy="2368713"/>
              <a:chOff x="327670" y="320300"/>
              <a:chExt cx="3997859" cy="4441438"/>
            </a:xfrm>
          </p:grpSpPr>
          <p:pic>
            <p:nvPicPr>
              <p:cNvPr id="14" name="Google Shape;246;p29">
                <a:extLst>
                  <a:ext uri="{FF2B5EF4-FFF2-40B4-BE49-F238E27FC236}">
                    <a16:creationId xmlns:a16="http://schemas.microsoft.com/office/drawing/2014/main" id="{AEC78FD6-355F-0342-9ECA-04B0493B327E}"/>
                  </a:ext>
                </a:extLst>
              </p:cNvPr>
              <p:cNvPicPr preferRelativeResize="0"/>
              <p:nvPr/>
            </p:nvPicPr>
            <p:blipFill rotWithShape="1">
              <a:blip r:embed="rId5">
                <a:alphaModFix/>
              </a:blip>
              <a:srcRect b="15711"/>
              <a:stretch/>
            </p:blipFill>
            <p:spPr>
              <a:xfrm>
                <a:off x="2536882" y="320300"/>
                <a:ext cx="1771437" cy="1916352"/>
              </a:xfrm>
              <a:prstGeom prst="rect">
                <a:avLst/>
              </a:prstGeom>
              <a:noFill/>
              <a:ln>
                <a:noFill/>
              </a:ln>
              <a:effectLst>
                <a:outerShdw blurRad="57150" dist="19050" dir="5400000" algn="bl" rotWithShape="0">
                  <a:srgbClr val="000000">
                    <a:alpha val="50000"/>
                  </a:srgbClr>
                </a:outerShdw>
              </a:effectLst>
            </p:spPr>
          </p:pic>
          <p:pic>
            <p:nvPicPr>
              <p:cNvPr id="15" name="Google Shape;247;p29">
                <a:extLst>
                  <a:ext uri="{FF2B5EF4-FFF2-40B4-BE49-F238E27FC236}">
                    <a16:creationId xmlns:a16="http://schemas.microsoft.com/office/drawing/2014/main" id="{1F74B28B-213B-204D-B497-8B697EBAF869}"/>
                  </a:ext>
                </a:extLst>
              </p:cNvPr>
              <p:cNvPicPr preferRelativeResize="0"/>
              <p:nvPr/>
            </p:nvPicPr>
            <p:blipFill rotWithShape="1">
              <a:blip r:embed="rId6">
                <a:alphaModFix/>
              </a:blip>
              <a:srcRect l="7998" t="13954" r="9717" b="11021"/>
              <a:stretch/>
            </p:blipFill>
            <p:spPr>
              <a:xfrm>
                <a:off x="2509630" y="2545438"/>
                <a:ext cx="1815899" cy="2216300"/>
              </a:xfrm>
              <a:prstGeom prst="rect">
                <a:avLst/>
              </a:prstGeom>
              <a:noFill/>
              <a:ln>
                <a:noFill/>
              </a:ln>
              <a:effectLst>
                <a:outerShdw blurRad="57150" dist="19050" dir="5400000" algn="bl" rotWithShape="0">
                  <a:srgbClr val="000000">
                    <a:alpha val="50000"/>
                  </a:srgbClr>
                </a:outerShdw>
              </a:effectLst>
            </p:spPr>
          </p:pic>
          <p:pic>
            <p:nvPicPr>
              <p:cNvPr id="17" name="Google Shape;249;p29">
                <a:extLst>
                  <a:ext uri="{FF2B5EF4-FFF2-40B4-BE49-F238E27FC236}">
                    <a16:creationId xmlns:a16="http://schemas.microsoft.com/office/drawing/2014/main" id="{740B0108-1EC5-4540-91C1-B6D42ECBCED5}"/>
                  </a:ext>
                </a:extLst>
              </p:cNvPr>
              <p:cNvPicPr preferRelativeResize="0"/>
              <p:nvPr/>
            </p:nvPicPr>
            <p:blipFill rotWithShape="1">
              <a:blip r:embed="rId7">
                <a:alphaModFix/>
              </a:blip>
              <a:srcRect l="614" r="198" b="2448"/>
              <a:stretch/>
            </p:blipFill>
            <p:spPr>
              <a:xfrm>
                <a:off x="327670" y="344934"/>
                <a:ext cx="1881650" cy="1916350"/>
              </a:xfrm>
              <a:prstGeom prst="rect">
                <a:avLst/>
              </a:prstGeom>
              <a:noFill/>
              <a:ln>
                <a:noFill/>
              </a:ln>
              <a:effectLst>
                <a:outerShdw blurRad="57150" dist="19050" dir="5400000" algn="bl" rotWithShape="0">
                  <a:srgbClr val="000000">
                    <a:alpha val="50000"/>
                  </a:srgbClr>
                </a:outerShdw>
              </a:effectLst>
            </p:spPr>
          </p:pic>
          <p:pic>
            <p:nvPicPr>
              <p:cNvPr id="18" name="Google Shape;250;p29">
                <a:extLst>
                  <a:ext uri="{FF2B5EF4-FFF2-40B4-BE49-F238E27FC236}">
                    <a16:creationId xmlns:a16="http://schemas.microsoft.com/office/drawing/2014/main" id="{4A29023B-12F6-7E4E-8954-0FAF86893D2B}"/>
                  </a:ext>
                </a:extLst>
              </p:cNvPr>
              <p:cNvPicPr preferRelativeResize="0"/>
              <p:nvPr/>
            </p:nvPicPr>
            <p:blipFill rotWithShape="1">
              <a:blip r:embed="rId8">
                <a:alphaModFix/>
              </a:blip>
              <a:srcRect l="13381" r="3451" b="24670"/>
              <a:stretch/>
            </p:blipFill>
            <p:spPr>
              <a:xfrm>
                <a:off x="375280" y="2547013"/>
                <a:ext cx="1835576" cy="2213150"/>
              </a:xfrm>
              <a:prstGeom prst="rect">
                <a:avLst/>
              </a:prstGeom>
              <a:noFill/>
              <a:ln>
                <a:noFill/>
              </a:ln>
              <a:effectLst>
                <a:outerShdw blurRad="57150" dist="19050" dir="5400000" algn="bl" rotWithShape="0">
                  <a:srgbClr val="000000">
                    <a:alpha val="50000"/>
                  </a:srgbClr>
                </a:outerShdw>
              </a:effectLst>
            </p:spPr>
          </p:pic>
        </p:grpSp>
        <p:grpSp>
          <p:nvGrpSpPr>
            <p:cNvPr id="31" name="Gruppieren 9">
              <a:extLst>
                <a:ext uri="{FF2B5EF4-FFF2-40B4-BE49-F238E27FC236}">
                  <a16:creationId xmlns:a16="http://schemas.microsoft.com/office/drawing/2014/main" id="{769B7889-B000-4EA8-9625-44584D7FCA05}"/>
                </a:ext>
              </a:extLst>
            </p:cNvPr>
            <p:cNvGrpSpPr/>
            <p:nvPr/>
          </p:nvGrpSpPr>
          <p:grpSpPr>
            <a:xfrm>
              <a:off x="1327020" y="3564488"/>
              <a:ext cx="2126198" cy="2328970"/>
              <a:chOff x="4654146" y="296250"/>
              <a:chExt cx="4054630" cy="4453540"/>
            </a:xfrm>
          </p:grpSpPr>
          <p:pic>
            <p:nvPicPr>
              <p:cNvPr id="32" name="Google Shape;243;p29">
                <a:extLst>
                  <a:ext uri="{FF2B5EF4-FFF2-40B4-BE49-F238E27FC236}">
                    <a16:creationId xmlns:a16="http://schemas.microsoft.com/office/drawing/2014/main" id="{49603F06-C2CF-484F-BD6A-3F05E3B68126}"/>
                  </a:ext>
                </a:extLst>
              </p:cNvPr>
              <p:cNvPicPr preferRelativeResize="0"/>
              <p:nvPr/>
            </p:nvPicPr>
            <p:blipFill rotWithShape="1">
              <a:blip r:embed="rId9">
                <a:alphaModFix/>
              </a:blip>
              <a:srcRect l="35549" t="10941" r="18973" b="37448"/>
              <a:stretch/>
            </p:blipFill>
            <p:spPr>
              <a:xfrm>
                <a:off x="6814496" y="2559400"/>
                <a:ext cx="1881625" cy="2188399"/>
              </a:xfrm>
              <a:prstGeom prst="rect">
                <a:avLst/>
              </a:prstGeom>
              <a:noFill/>
              <a:ln>
                <a:noFill/>
              </a:ln>
              <a:effectLst>
                <a:outerShdw blurRad="57150" dist="19050" dir="5400000" algn="bl" rotWithShape="0">
                  <a:srgbClr val="000000">
                    <a:alpha val="50000"/>
                  </a:srgbClr>
                </a:outerShdw>
              </a:effectLst>
            </p:spPr>
          </p:pic>
          <p:pic>
            <p:nvPicPr>
              <p:cNvPr id="33" name="Google Shape;244;p29">
                <a:extLst>
                  <a:ext uri="{FF2B5EF4-FFF2-40B4-BE49-F238E27FC236}">
                    <a16:creationId xmlns:a16="http://schemas.microsoft.com/office/drawing/2014/main" id="{4E873757-1D03-44A9-A4F7-52062B6B7B5E}"/>
                  </a:ext>
                </a:extLst>
              </p:cNvPr>
              <p:cNvPicPr preferRelativeResize="0"/>
              <p:nvPr/>
            </p:nvPicPr>
            <p:blipFill rotWithShape="1">
              <a:blip r:embed="rId10">
                <a:alphaModFix/>
              </a:blip>
              <a:srcRect b="15009"/>
              <a:stretch/>
            </p:blipFill>
            <p:spPr>
              <a:xfrm>
                <a:off x="4654146" y="320300"/>
                <a:ext cx="1835575" cy="1916349"/>
              </a:xfrm>
              <a:prstGeom prst="rect">
                <a:avLst/>
              </a:prstGeom>
              <a:noFill/>
              <a:ln>
                <a:noFill/>
              </a:ln>
              <a:effectLst>
                <a:outerShdw blurRad="57150" dist="19050" dir="5400000" algn="bl" rotWithShape="0">
                  <a:srgbClr val="000000">
                    <a:alpha val="50000"/>
                  </a:srgbClr>
                </a:outerShdw>
              </a:effectLst>
            </p:spPr>
          </p:pic>
          <p:pic>
            <p:nvPicPr>
              <p:cNvPr id="34" name="Google Shape;245;p29">
                <a:extLst>
                  <a:ext uri="{FF2B5EF4-FFF2-40B4-BE49-F238E27FC236}">
                    <a16:creationId xmlns:a16="http://schemas.microsoft.com/office/drawing/2014/main" id="{97D1B28A-BF92-4C98-88FD-497E9E139665}"/>
                  </a:ext>
                </a:extLst>
              </p:cNvPr>
              <p:cNvPicPr preferRelativeResize="0"/>
              <p:nvPr/>
            </p:nvPicPr>
            <p:blipFill rotWithShape="1">
              <a:blip r:embed="rId11">
                <a:alphaModFix/>
              </a:blip>
              <a:srcRect l="4767" t="3778" r="8712" b="-1158"/>
              <a:stretch/>
            </p:blipFill>
            <p:spPr>
              <a:xfrm>
                <a:off x="6827150" y="296250"/>
                <a:ext cx="1881626" cy="1964449"/>
              </a:xfrm>
              <a:prstGeom prst="rect">
                <a:avLst/>
              </a:prstGeom>
              <a:noFill/>
              <a:ln>
                <a:noFill/>
              </a:ln>
              <a:effectLst>
                <a:outerShdw blurRad="57150" dist="19050" dir="5400000" algn="bl" rotWithShape="0">
                  <a:srgbClr val="000000">
                    <a:alpha val="50000"/>
                  </a:srgbClr>
                </a:outerShdw>
              </a:effectLst>
            </p:spPr>
          </p:pic>
          <p:pic>
            <p:nvPicPr>
              <p:cNvPr id="37" name="Google Shape;248;p29">
                <a:extLst>
                  <a:ext uri="{FF2B5EF4-FFF2-40B4-BE49-F238E27FC236}">
                    <a16:creationId xmlns:a16="http://schemas.microsoft.com/office/drawing/2014/main" id="{1E71D6B9-EBD2-404F-AD42-2C0D5E41C8FC}"/>
                  </a:ext>
                </a:extLst>
              </p:cNvPr>
              <p:cNvPicPr preferRelativeResize="0"/>
              <p:nvPr/>
            </p:nvPicPr>
            <p:blipFill rotWithShape="1">
              <a:blip r:embed="rId12">
                <a:alphaModFix/>
              </a:blip>
              <a:srcRect l="46248" t="5840" r="33068" b="57103"/>
              <a:stretch/>
            </p:blipFill>
            <p:spPr>
              <a:xfrm>
                <a:off x="4673450" y="2557363"/>
                <a:ext cx="1835569" cy="2192427"/>
              </a:xfrm>
              <a:prstGeom prst="rect">
                <a:avLst/>
              </a:prstGeom>
              <a:noFill/>
              <a:ln>
                <a:noFill/>
              </a:ln>
              <a:effectLst>
                <a:outerShdw blurRad="57150" dist="19050" dir="5400000" algn="bl" rotWithShape="0">
                  <a:srgbClr val="000000">
                    <a:alpha val="50000"/>
                  </a:srgbClr>
                </a:outerShdw>
              </a:effectLst>
            </p:spPr>
          </p:pic>
        </p:grpSp>
      </p:grpSp>
    </p:spTree>
    <p:extLst>
      <p:ext uri="{BB962C8B-B14F-4D97-AF65-F5344CB8AC3E}">
        <p14:creationId xmlns:p14="http://schemas.microsoft.com/office/powerpoint/2010/main" val="1282908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EA976DA-2F29-0848-9E02-0FB69AFFDB05}"/>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endParaRPr>
          </a:p>
        </p:txBody>
      </p:sp>
      <p:sp>
        <p:nvSpPr>
          <p:cNvPr id="25" name="Google Shape;254;p29">
            <a:extLst>
              <a:ext uri="{FF2B5EF4-FFF2-40B4-BE49-F238E27FC236}">
                <a16:creationId xmlns:a16="http://schemas.microsoft.com/office/drawing/2014/main" id="{C7CDEAE2-FAD6-4B48-9CF8-A4F51438E2D9}"/>
              </a:ext>
            </a:extLst>
          </p:cNvPr>
          <p:cNvSpPr txBox="1"/>
          <p:nvPr/>
        </p:nvSpPr>
        <p:spPr>
          <a:xfrm>
            <a:off x="3299024" y="4381372"/>
            <a:ext cx="2333680" cy="632325"/>
          </a:xfrm>
          <a:prstGeom prst="rect">
            <a:avLst/>
          </a:prstGeom>
          <a:noFill/>
          <a:ln>
            <a:noFill/>
          </a:ln>
        </p:spPr>
        <p:txBody>
          <a:bodyPr spcFirstLastPara="1" wrap="square" lIns="91425" tIns="91425" rIns="91425" bIns="91425" anchor="t" anchorCtr="0">
            <a:noAutofit/>
          </a:bodyPr>
          <a:lstStyle/>
          <a:p>
            <a:pPr algn="ctr"/>
            <a:r>
              <a:rPr lang="de" sz="3000">
                <a:solidFill>
                  <a:srgbClr val="000000"/>
                </a:solidFill>
                <a:latin typeface="Malgun Gothic Semilight"/>
                <a:ea typeface="Malgun Gothic Semilight"/>
                <a:cs typeface="Malgun Gothic Semilight"/>
                <a:sym typeface="Twentieth Century"/>
              </a:rPr>
              <a:t>Lennart</a:t>
            </a:r>
            <a:endParaRPr lang="en-US" sz="3000">
              <a:solidFill>
                <a:srgbClr val="000000"/>
              </a:solidFill>
              <a:latin typeface="Malgun Gothic Semilight"/>
              <a:ea typeface="Malgun Gothic Semilight"/>
              <a:cs typeface="Calibri"/>
            </a:endParaRPr>
          </a:p>
        </p:txBody>
      </p:sp>
      <p:sp>
        <p:nvSpPr>
          <p:cNvPr id="2" name="Textfeld 1">
            <a:extLst>
              <a:ext uri="{FF2B5EF4-FFF2-40B4-BE49-F238E27FC236}">
                <a16:creationId xmlns:a16="http://schemas.microsoft.com/office/drawing/2014/main" id="{99352BDE-8FA1-9A43-BD22-55C3A84D8A98}"/>
              </a:ext>
            </a:extLst>
          </p:cNvPr>
          <p:cNvSpPr txBox="1"/>
          <p:nvPr/>
        </p:nvSpPr>
        <p:spPr>
          <a:xfrm>
            <a:off x="371787" y="1259744"/>
            <a:ext cx="3154112" cy="1754326"/>
          </a:xfrm>
          <a:prstGeom prst="rect">
            <a:avLst/>
          </a:prstGeom>
          <a:noFill/>
        </p:spPr>
        <p:txBody>
          <a:bodyPr wrap="square" rtlCol="0" anchor="t">
            <a:spAutoFit/>
          </a:bodyPr>
          <a:lstStyle/>
          <a:p>
            <a:r>
              <a:rPr lang="en-US" sz="3600" b="1">
                <a:solidFill>
                  <a:schemeClr val="bg1"/>
                </a:solidFill>
                <a:latin typeface="Garamond"/>
              </a:rPr>
              <a:t>Tell us what you want to communicate!</a:t>
            </a:r>
          </a:p>
        </p:txBody>
      </p:sp>
      <p:sp>
        <p:nvSpPr>
          <p:cNvPr id="30" name="Textfeld 29">
            <a:extLst>
              <a:ext uri="{FF2B5EF4-FFF2-40B4-BE49-F238E27FC236}">
                <a16:creationId xmlns:a16="http://schemas.microsoft.com/office/drawing/2014/main" id="{CDB80B88-87E7-2D40-A0F9-6E9F59D28C09}"/>
              </a:ext>
            </a:extLst>
          </p:cNvPr>
          <p:cNvSpPr txBox="1"/>
          <p:nvPr/>
        </p:nvSpPr>
        <p:spPr>
          <a:xfrm>
            <a:off x="364367" y="3812884"/>
            <a:ext cx="3154112" cy="1384995"/>
          </a:xfrm>
          <a:prstGeom prst="rect">
            <a:avLst/>
          </a:prstGeom>
          <a:noFill/>
        </p:spPr>
        <p:txBody>
          <a:bodyPr wrap="square" rtlCol="0" anchor="t">
            <a:spAutoFit/>
          </a:bodyPr>
          <a:lstStyle/>
          <a:p>
            <a:r>
              <a:rPr lang="en-US" sz="3200">
                <a:solidFill>
                  <a:schemeClr val="bg1"/>
                </a:solidFill>
                <a:latin typeface="Gill Sans Nova Light"/>
              </a:rPr>
              <a:t>Group </a:t>
            </a:r>
            <a:r>
              <a:rPr lang="en-US" sz="3200" err="1">
                <a:solidFill>
                  <a:schemeClr val="bg1"/>
                </a:solidFill>
                <a:latin typeface="Gill Sans Nova Light"/>
              </a:rPr>
              <a:t>Bisztray</a:t>
            </a:r>
            <a:endParaRPr lang="en-US" sz="3200">
              <a:solidFill>
                <a:schemeClr val="bg1"/>
              </a:solidFill>
              <a:latin typeface="Gill Sans Nova Light"/>
            </a:endParaRPr>
          </a:p>
          <a:p>
            <a:r>
              <a:rPr lang="en-US" sz="2200">
                <a:solidFill>
                  <a:schemeClr val="bg1"/>
                </a:solidFill>
                <a:latin typeface="Gill Sans Nova Light"/>
              </a:rPr>
              <a:t>bisztray.marta@krtk.mta.hu</a:t>
            </a:r>
          </a:p>
          <a:p>
            <a:endParaRPr lang="en-US" sz="3000">
              <a:solidFill>
                <a:schemeClr val="bg1"/>
              </a:solidFill>
              <a:latin typeface="Malgun Gothic" panose="020B0503020000020004" pitchFamily="34" charset="-127"/>
              <a:ea typeface="Malgun Gothic" panose="020B0503020000020004" pitchFamily="34" charset="-127"/>
            </a:endParaRPr>
          </a:p>
        </p:txBody>
      </p:sp>
      <p:grpSp>
        <p:nvGrpSpPr>
          <p:cNvPr id="6" name="Group 5">
            <a:extLst>
              <a:ext uri="{FF2B5EF4-FFF2-40B4-BE49-F238E27FC236}">
                <a16:creationId xmlns:a16="http://schemas.microsoft.com/office/drawing/2014/main" id="{D5FF8425-A86D-434A-8E9D-DAD0DEF46684}"/>
              </a:ext>
            </a:extLst>
          </p:cNvPr>
          <p:cNvGrpSpPr/>
          <p:nvPr/>
        </p:nvGrpSpPr>
        <p:grpSpPr>
          <a:xfrm>
            <a:off x="2736025" y="1261291"/>
            <a:ext cx="9442837" cy="4616773"/>
            <a:chOff x="2749163" y="1261291"/>
            <a:chExt cx="9442837" cy="4616773"/>
          </a:xfrm>
        </p:grpSpPr>
        <p:grpSp>
          <p:nvGrpSpPr>
            <p:cNvPr id="3" name="Group 2">
              <a:extLst>
                <a:ext uri="{FF2B5EF4-FFF2-40B4-BE49-F238E27FC236}">
                  <a16:creationId xmlns:a16="http://schemas.microsoft.com/office/drawing/2014/main" id="{01409863-F26D-40B3-B6BA-86AEAFA2A6C8}"/>
                </a:ext>
              </a:extLst>
            </p:cNvPr>
            <p:cNvGrpSpPr/>
            <p:nvPr/>
          </p:nvGrpSpPr>
          <p:grpSpPr>
            <a:xfrm>
              <a:off x="3445655" y="1261291"/>
              <a:ext cx="8746345" cy="4334954"/>
              <a:chOff x="3445655" y="736712"/>
              <a:chExt cx="8746345" cy="4334954"/>
            </a:xfrm>
          </p:grpSpPr>
          <p:pic>
            <p:nvPicPr>
              <p:cNvPr id="18" name="Google Shape;247;p29">
                <a:extLst>
                  <a:ext uri="{FF2B5EF4-FFF2-40B4-BE49-F238E27FC236}">
                    <a16:creationId xmlns:a16="http://schemas.microsoft.com/office/drawing/2014/main" id="{437FC461-6A87-2541-8F09-5E03B0742951}"/>
                  </a:ext>
                </a:extLst>
              </p:cNvPr>
              <p:cNvPicPr preferRelativeResize="0"/>
              <p:nvPr/>
            </p:nvPicPr>
            <p:blipFill rotWithShape="1">
              <a:blip r:embed="rId3">
                <a:alphaModFix/>
              </a:blip>
              <a:srcRect l="7998" t="13954" r="9717" b="11021"/>
              <a:stretch/>
            </p:blipFill>
            <p:spPr>
              <a:xfrm>
                <a:off x="5892651" y="2904924"/>
                <a:ext cx="1667741" cy="2035472"/>
              </a:xfrm>
              <a:prstGeom prst="rect">
                <a:avLst/>
              </a:prstGeom>
              <a:noFill/>
              <a:ln>
                <a:noFill/>
              </a:ln>
              <a:effectLst>
                <a:outerShdw blurRad="57150" dist="19050" dir="5400000" algn="bl" rotWithShape="0">
                  <a:srgbClr val="000000">
                    <a:alpha val="50000"/>
                  </a:srgbClr>
                </a:outerShdw>
              </a:effectLst>
            </p:spPr>
          </p:pic>
          <p:sp>
            <p:nvSpPr>
              <p:cNvPr id="22" name="Google Shape;251;p29">
                <a:extLst>
                  <a:ext uri="{FF2B5EF4-FFF2-40B4-BE49-F238E27FC236}">
                    <a16:creationId xmlns:a16="http://schemas.microsoft.com/office/drawing/2014/main" id="{9B9CF268-9F0E-4A40-ACD9-8113C5FDB714}"/>
                  </a:ext>
                </a:extLst>
              </p:cNvPr>
              <p:cNvSpPr txBox="1"/>
              <p:nvPr/>
            </p:nvSpPr>
            <p:spPr>
              <a:xfrm>
                <a:off x="5606741" y="4428798"/>
                <a:ext cx="2333680" cy="632325"/>
              </a:xfrm>
              <a:prstGeom prst="rect">
                <a:avLst/>
              </a:prstGeom>
              <a:noFill/>
              <a:ln>
                <a:noFill/>
              </a:ln>
            </p:spPr>
            <p:txBody>
              <a:bodyPr spcFirstLastPara="1" wrap="square" lIns="91425" tIns="91425" rIns="91425" bIns="91425" anchor="t" anchorCtr="0">
                <a:noAutofit/>
              </a:bodyPr>
              <a:lstStyle/>
              <a:p>
                <a:pPr marR="0" lvl="0" indent="0" algn="ctr">
                  <a:lnSpc>
                    <a:spcPct val="100000"/>
                  </a:lnSpc>
                  <a:spcBef>
                    <a:spcPts val="0"/>
                  </a:spcBef>
                  <a:spcAft>
                    <a:spcPts val="0"/>
                  </a:spcAft>
                  <a:buNone/>
                </a:pPr>
                <a:r>
                  <a:rPr lang="de" sz="2800" err="1">
                    <a:solidFill>
                      <a:srgbClr val="FFFFFF"/>
                    </a:solidFill>
                    <a:latin typeface="Malgun Gothic Semilight"/>
                    <a:ea typeface="Malgun Gothic Semilight"/>
                    <a:cs typeface="Malgun Gothic Semilight"/>
                    <a:sym typeface="Twentieth Century"/>
                  </a:rPr>
                  <a:t>Neta</a:t>
                </a:r>
                <a:endParaRPr lang="en-US" sz="2800">
                  <a:solidFill>
                    <a:srgbClr val="FFFFFF"/>
                  </a:solidFill>
                  <a:latin typeface="Malgun Gothic Semilight"/>
                  <a:ea typeface="Malgun Gothic Semilight"/>
                  <a:cs typeface="Calibri"/>
                </a:endParaRPr>
              </a:p>
            </p:txBody>
          </p:sp>
          <p:pic>
            <p:nvPicPr>
              <p:cNvPr id="19" name="Google Shape;248;p29">
                <a:extLst>
                  <a:ext uri="{FF2B5EF4-FFF2-40B4-BE49-F238E27FC236}">
                    <a16:creationId xmlns:a16="http://schemas.microsoft.com/office/drawing/2014/main" id="{88C1F3F7-C765-2645-BCAB-60F5470DD16D}"/>
                  </a:ext>
                </a:extLst>
              </p:cNvPr>
              <p:cNvPicPr preferRelativeResize="0"/>
              <p:nvPr/>
            </p:nvPicPr>
            <p:blipFill rotWithShape="1">
              <a:blip r:embed="rId4">
                <a:alphaModFix/>
              </a:blip>
              <a:srcRect l="46248" t="5840" r="33068" b="57103"/>
              <a:stretch/>
            </p:blipFill>
            <p:spPr>
              <a:xfrm>
                <a:off x="8015695" y="2947949"/>
                <a:ext cx="1685805" cy="2013547"/>
              </a:xfrm>
              <a:prstGeom prst="rect">
                <a:avLst/>
              </a:prstGeom>
              <a:noFill/>
              <a:ln>
                <a:noFill/>
              </a:ln>
              <a:effectLst>
                <a:outerShdw blurRad="57150" dist="19050" dir="5400000" algn="bl" rotWithShape="0">
                  <a:srgbClr val="000000">
                    <a:alpha val="50000"/>
                  </a:srgbClr>
                </a:outerShdw>
              </a:effectLst>
            </p:spPr>
          </p:pic>
          <p:sp>
            <p:nvSpPr>
              <p:cNvPr id="23" name="Google Shape;252;p29">
                <a:extLst>
                  <a:ext uri="{FF2B5EF4-FFF2-40B4-BE49-F238E27FC236}">
                    <a16:creationId xmlns:a16="http://schemas.microsoft.com/office/drawing/2014/main" id="{25368EE8-312D-8F49-A462-E59A38AEDA1E}"/>
                  </a:ext>
                </a:extLst>
              </p:cNvPr>
              <p:cNvSpPr txBox="1"/>
              <p:nvPr/>
            </p:nvSpPr>
            <p:spPr>
              <a:xfrm>
                <a:off x="7752792" y="4439341"/>
                <a:ext cx="2333680" cy="632325"/>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de" sz="2800">
                    <a:solidFill>
                      <a:srgbClr val="FFFFFF"/>
                    </a:solidFill>
                    <a:latin typeface="Malgun Gothic Semilight"/>
                    <a:ea typeface="+mn-lt"/>
                    <a:cs typeface="+mn-lt"/>
                    <a:sym typeface="Twentieth Century"/>
                  </a:rPr>
                  <a:t>Julius</a:t>
                </a:r>
                <a:endParaRPr lang="en-US" sz="2800">
                  <a:solidFill>
                    <a:srgbClr val="FFFFFF"/>
                  </a:solidFill>
                  <a:latin typeface="Malgun Gothic Semilight"/>
                  <a:ea typeface="Malgun Gothic Semilight"/>
                  <a:cs typeface="Malgun Gothic Semilight"/>
                </a:endParaRPr>
              </a:p>
            </p:txBody>
          </p:sp>
          <p:pic>
            <p:nvPicPr>
              <p:cNvPr id="14" name="Google Shape;243;p29">
                <a:extLst>
                  <a:ext uri="{FF2B5EF4-FFF2-40B4-BE49-F238E27FC236}">
                    <a16:creationId xmlns:a16="http://schemas.microsoft.com/office/drawing/2014/main" id="{5558CAFB-EBD4-D643-BF66-C0310A3D1AFE}"/>
                  </a:ext>
                </a:extLst>
              </p:cNvPr>
              <p:cNvPicPr preferRelativeResize="0"/>
              <p:nvPr/>
            </p:nvPicPr>
            <p:blipFill rotWithShape="1">
              <a:blip r:embed="rId5">
                <a:alphaModFix/>
              </a:blip>
              <a:srcRect l="35549" t="10941" r="18973" b="37448"/>
              <a:stretch/>
            </p:blipFill>
            <p:spPr>
              <a:xfrm>
                <a:off x="10191900" y="2944395"/>
                <a:ext cx="1728103" cy="2009848"/>
              </a:xfrm>
              <a:prstGeom prst="rect">
                <a:avLst/>
              </a:prstGeom>
              <a:noFill/>
              <a:ln>
                <a:noFill/>
              </a:ln>
              <a:effectLst>
                <a:outerShdw blurRad="57150" dist="19050" dir="5400000" algn="bl" rotWithShape="0">
                  <a:srgbClr val="000000">
                    <a:alpha val="50000"/>
                  </a:srgbClr>
                </a:outerShdw>
              </a:effectLst>
            </p:spPr>
          </p:pic>
          <p:sp>
            <p:nvSpPr>
              <p:cNvPr id="24" name="Google Shape;253;p29">
                <a:extLst>
                  <a:ext uri="{FF2B5EF4-FFF2-40B4-BE49-F238E27FC236}">
                    <a16:creationId xmlns:a16="http://schemas.microsoft.com/office/drawing/2014/main" id="{32D89BA7-4D97-6D48-B5F5-FB84EE7E8D99}"/>
                  </a:ext>
                </a:extLst>
              </p:cNvPr>
              <p:cNvSpPr txBox="1"/>
              <p:nvPr/>
            </p:nvSpPr>
            <p:spPr>
              <a:xfrm>
                <a:off x="9858320" y="4394502"/>
                <a:ext cx="2333680" cy="63232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de" sz="2800" err="1">
                    <a:solidFill>
                      <a:srgbClr val="FFFFFF"/>
                    </a:solidFill>
                    <a:latin typeface="Twentieth Century"/>
                    <a:ea typeface="Malgun Gothic Semilight"/>
                    <a:cs typeface="Malgun Gothic Semilight"/>
                    <a:sym typeface="Twentieth Century"/>
                  </a:rPr>
                  <a:t>Mengqiao</a:t>
                </a:r>
                <a:endParaRPr lang="en-US" sz="2800">
                  <a:solidFill>
                    <a:srgbClr val="FFFFFF"/>
                  </a:solidFill>
                  <a:latin typeface="Calibri"/>
                  <a:ea typeface="Malgun Gothic Semilight"/>
                  <a:cs typeface="Calibri"/>
                </a:endParaRPr>
              </a:p>
            </p:txBody>
          </p:sp>
          <p:pic>
            <p:nvPicPr>
              <p:cNvPr id="21" name="Google Shape;250;p29">
                <a:extLst>
                  <a:ext uri="{FF2B5EF4-FFF2-40B4-BE49-F238E27FC236}">
                    <a16:creationId xmlns:a16="http://schemas.microsoft.com/office/drawing/2014/main" id="{6AE16A29-E891-4C47-A62A-F65077D427D9}"/>
                  </a:ext>
                </a:extLst>
              </p:cNvPr>
              <p:cNvPicPr preferRelativeResize="0"/>
              <p:nvPr/>
            </p:nvPicPr>
            <p:blipFill rotWithShape="1">
              <a:blip r:embed="rId6">
                <a:alphaModFix/>
              </a:blip>
              <a:srcRect l="13381" r="3451" b="24670"/>
              <a:stretch/>
            </p:blipFill>
            <p:spPr>
              <a:xfrm>
                <a:off x="3781670" y="2907473"/>
                <a:ext cx="1685811" cy="2032579"/>
              </a:xfrm>
              <a:prstGeom prst="rect">
                <a:avLst/>
              </a:prstGeom>
              <a:noFill/>
              <a:ln>
                <a:noFill/>
              </a:ln>
              <a:effectLst>
                <a:outerShdw blurRad="57150" dist="19050" dir="5400000" algn="bl" rotWithShape="0">
                  <a:srgbClr val="000000">
                    <a:alpha val="50000"/>
                  </a:srgbClr>
                </a:outerShdw>
              </a:effectLst>
            </p:spPr>
          </p:pic>
          <p:pic>
            <p:nvPicPr>
              <p:cNvPr id="17" name="Google Shape;246;p29">
                <a:extLst>
                  <a:ext uri="{FF2B5EF4-FFF2-40B4-BE49-F238E27FC236}">
                    <a16:creationId xmlns:a16="http://schemas.microsoft.com/office/drawing/2014/main" id="{88233AC5-2A47-2D49-B090-554F76DCA1F0}"/>
                  </a:ext>
                </a:extLst>
              </p:cNvPr>
              <p:cNvPicPr preferRelativeResize="0"/>
              <p:nvPr/>
            </p:nvPicPr>
            <p:blipFill rotWithShape="1">
              <a:blip r:embed="rId7">
                <a:alphaModFix/>
              </a:blip>
              <a:srcRect b="15711"/>
              <a:stretch/>
            </p:blipFill>
            <p:spPr>
              <a:xfrm>
                <a:off x="5936153" y="753403"/>
                <a:ext cx="1626905" cy="1759996"/>
              </a:xfrm>
              <a:prstGeom prst="rect">
                <a:avLst/>
              </a:prstGeom>
              <a:noFill/>
              <a:ln>
                <a:noFill/>
              </a:ln>
              <a:effectLst>
                <a:outerShdw blurRad="57150" dist="19050" dir="5400000" algn="bl" rotWithShape="0">
                  <a:srgbClr val="000000">
                    <a:alpha val="50000"/>
                  </a:srgbClr>
                </a:outerShdw>
              </a:effectLst>
            </p:spPr>
          </p:pic>
          <p:sp>
            <p:nvSpPr>
              <p:cNvPr id="26" name="Google Shape;255;p29">
                <a:extLst>
                  <a:ext uri="{FF2B5EF4-FFF2-40B4-BE49-F238E27FC236}">
                    <a16:creationId xmlns:a16="http://schemas.microsoft.com/office/drawing/2014/main" id="{F1D7F9D2-C407-D240-B432-D352503B1602}"/>
                  </a:ext>
                </a:extLst>
              </p:cNvPr>
              <p:cNvSpPr txBox="1"/>
              <p:nvPr/>
            </p:nvSpPr>
            <p:spPr>
              <a:xfrm>
                <a:off x="5567711" y="1961082"/>
                <a:ext cx="2333680" cy="632325"/>
              </a:xfrm>
              <a:prstGeom prst="rect">
                <a:avLst/>
              </a:prstGeom>
              <a:noFill/>
              <a:ln>
                <a:noFill/>
              </a:ln>
            </p:spPr>
            <p:txBody>
              <a:bodyPr spcFirstLastPara="1" wrap="square" lIns="91425" tIns="91425" rIns="91425" bIns="91425" anchor="t" anchorCtr="0">
                <a:noAutofit/>
              </a:bodyPr>
              <a:lstStyle/>
              <a:p>
                <a:pPr algn="ctr"/>
                <a:r>
                  <a:rPr lang="de" sz="2800">
                    <a:solidFill>
                      <a:srgbClr val="FFFFFF"/>
                    </a:solidFill>
                    <a:latin typeface="Malgun Gothic Semilight"/>
                    <a:ea typeface="Malgun Gothic Semilight"/>
                    <a:cs typeface="Malgun Gothic Semilight"/>
                    <a:sym typeface="Twentieth Century"/>
                  </a:rPr>
                  <a:t>Eugene</a:t>
                </a:r>
                <a:endParaRPr lang="en-US" sz="2800">
                  <a:solidFill>
                    <a:srgbClr val="FFFFFF"/>
                  </a:solidFill>
                  <a:latin typeface="Malgun Gothic Semilight"/>
                  <a:ea typeface="Malgun Gothic Semilight"/>
                  <a:cs typeface="Malgun Gothic Semilight"/>
                </a:endParaRPr>
              </a:p>
            </p:txBody>
          </p:sp>
          <p:pic>
            <p:nvPicPr>
              <p:cNvPr id="15" name="Google Shape;244;p29">
                <a:extLst>
                  <a:ext uri="{FF2B5EF4-FFF2-40B4-BE49-F238E27FC236}">
                    <a16:creationId xmlns:a16="http://schemas.microsoft.com/office/drawing/2014/main" id="{3286F968-717C-E745-9485-437FA72FCB85}"/>
                  </a:ext>
                </a:extLst>
              </p:cNvPr>
              <p:cNvPicPr preferRelativeResize="0"/>
              <p:nvPr/>
            </p:nvPicPr>
            <p:blipFill rotWithShape="1">
              <a:blip r:embed="rId8">
                <a:alphaModFix/>
              </a:blip>
              <a:srcRect b="15009"/>
              <a:stretch/>
            </p:blipFill>
            <p:spPr>
              <a:xfrm>
                <a:off x="8002243" y="761115"/>
                <a:ext cx="1685811" cy="1759993"/>
              </a:xfrm>
              <a:prstGeom prst="rect">
                <a:avLst/>
              </a:prstGeom>
              <a:noFill/>
              <a:ln>
                <a:noFill/>
              </a:ln>
              <a:effectLst>
                <a:outerShdw blurRad="57150" dist="19050" dir="5400000" algn="bl" rotWithShape="0">
                  <a:srgbClr val="000000">
                    <a:alpha val="50000"/>
                  </a:srgbClr>
                </a:outerShdw>
              </a:effectLst>
            </p:spPr>
          </p:pic>
          <p:sp>
            <p:nvSpPr>
              <p:cNvPr id="27" name="Google Shape;256;p29">
                <a:extLst>
                  <a:ext uri="{FF2B5EF4-FFF2-40B4-BE49-F238E27FC236}">
                    <a16:creationId xmlns:a16="http://schemas.microsoft.com/office/drawing/2014/main" id="{58D668B9-9DFE-C143-B8C8-3FB9539D5440}"/>
                  </a:ext>
                </a:extLst>
              </p:cNvPr>
              <p:cNvSpPr txBox="1"/>
              <p:nvPr/>
            </p:nvSpPr>
            <p:spPr>
              <a:xfrm>
                <a:off x="7637801" y="1962947"/>
                <a:ext cx="2333680" cy="632325"/>
              </a:xfrm>
              <a:prstGeom prst="rect">
                <a:avLst/>
              </a:prstGeom>
              <a:noFill/>
              <a:ln>
                <a:noFill/>
              </a:ln>
            </p:spPr>
            <p:txBody>
              <a:bodyPr spcFirstLastPara="1" wrap="square" lIns="91425" tIns="91425" rIns="91425" bIns="91425" anchor="t" anchorCtr="0">
                <a:noAutofit/>
              </a:bodyPr>
              <a:lstStyle/>
              <a:p>
                <a:pPr marR="0" lvl="0" indent="0" algn="ctr">
                  <a:lnSpc>
                    <a:spcPct val="100000"/>
                  </a:lnSpc>
                  <a:spcBef>
                    <a:spcPts val="0"/>
                  </a:spcBef>
                  <a:spcAft>
                    <a:spcPts val="0"/>
                  </a:spcAft>
                  <a:buNone/>
                </a:pPr>
                <a:r>
                  <a:rPr lang="de" sz="2800">
                    <a:solidFill>
                      <a:srgbClr val="FFFFFF"/>
                    </a:solidFill>
                    <a:latin typeface="Malgun Gothic Semilight"/>
                    <a:ea typeface="Malgun Gothic Semilight"/>
                    <a:cs typeface="Malgun Gothic Semilight"/>
                    <a:sym typeface="Twentieth Century"/>
                  </a:rPr>
                  <a:t>Wojciech</a:t>
                </a:r>
                <a:endParaRPr sz="2800">
                  <a:solidFill>
                    <a:srgbClr val="FFFFFF"/>
                  </a:solidFill>
                  <a:latin typeface="Malgun Gothic Semilight"/>
                  <a:ea typeface="Malgun Gothic Semilight"/>
                  <a:cs typeface="Malgun Gothic Semilight"/>
                  <a:sym typeface="Twentieth Century"/>
                </a:endParaRPr>
              </a:p>
            </p:txBody>
          </p:sp>
          <p:pic>
            <p:nvPicPr>
              <p:cNvPr id="16" name="Google Shape;245;p29">
                <a:extLst>
                  <a:ext uri="{FF2B5EF4-FFF2-40B4-BE49-F238E27FC236}">
                    <a16:creationId xmlns:a16="http://schemas.microsoft.com/office/drawing/2014/main" id="{64A8B9E5-89C5-234E-A9A6-9800DEC22B8B}"/>
                  </a:ext>
                </a:extLst>
              </p:cNvPr>
              <p:cNvPicPr preferRelativeResize="0"/>
              <p:nvPr/>
            </p:nvPicPr>
            <p:blipFill rotWithShape="1">
              <a:blip r:embed="rId9">
                <a:alphaModFix/>
              </a:blip>
              <a:srcRect l="4767" t="3778" r="8712" b="-1158"/>
              <a:stretch/>
            </p:blipFill>
            <p:spPr>
              <a:xfrm>
                <a:off x="10142049" y="747977"/>
                <a:ext cx="1728104" cy="1804170"/>
              </a:xfrm>
              <a:prstGeom prst="rect">
                <a:avLst/>
              </a:prstGeom>
              <a:noFill/>
              <a:ln>
                <a:noFill/>
              </a:ln>
              <a:effectLst>
                <a:outerShdw blurRad="57150" dist="19050" dir="5400000" algn="bl" rotWithShape="0">
                  <a:srgbClr val="000000">
                    <a:alpha val="50000"/>
                  </a:srgbClr>
                </a:outerShdw>
              </a:effectLst>
            </p:spPr>
          </p:pic>
          <p:sp>
            <p:nvSpPr>
              <p:cNvPr id="28" name="Google Shape;257;p29">
                <a:extLst>
                  <a:ext uri="{FF2B5EF4-FFF2-40B4-BE49-F238E27FC236}">
                    <a16:creationId xmlns:a16="http://schemas.microsoft.com/office/drawing/2014/main" id="{0414FB41-752D-B04C-8781-871BDA594276}"/>
                  </a:ext>
                </a:extLst>
              </p:cNvPr>
              <p:cNvSpPr txBox="1"/>
              <p:nvPr/>
            </p:nvSpPr>
            <p:spPr>
              <a:xfrm>
                <a:off x="9819271" y="2041709"/>
                <a:ext cx="2333680" cy="63232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de" sz="2800">
                    <a:solidFill>
                      <a:srgbClr val="FFFFFF"/>
                    </a:solidFill>
                    <a:latin typeface="Malgun Gothic Semilight"/>
                    <a:ea typeface="Twentieth Century"/>
                    <a:cs typeface="Twentieth Century"/>
                    <a:sym typeface="Twentieth Century"/>
                  </a:rPr>
                  <a:t>Marta</a:t>
                </a:r>
                <a:endParaRPr lang="en-US" sz="2800">
                  <a:solidFill>
                    <a:srgbClr val="FFFFFF"/>
                  </a:solidFill>
                  <a:latin typeface="Malgun Gothic Semilight"/>
                  <a:ea typeface="Calibri"/>
                  <a:cs typeface="Calibri"/>
                </a:endParaRPr>
              </a:p>
            </p:txBody>
          </p:sp>
          <p:pic>
            <p:nvPicPr>
              <p:cNvPr id="20" name="Google Shape;249;p29">
                <a:extLst>
                  <a:ext uri="{FF2B5EF4-FFF2-40B4-BE49-F238E27FC236}">
                    <a16:creationId xmlns:a16="http://schemas.microsoft.com/office/drawing/2014/main" id="{B77179D2-C6C5-7C4D-A7FB-9A4D9C430DA2}"/>
                  </a:ext>
                </a:extLst>
              </p:cNvPr>
              <p:cNvPicPr preferRelativeResize="0"/>
              <p:nvPr/>
            </p:nvPicPr>
            <p:blipFill rotWithShape="1">
              <a:blip r:embed="rId10">
                <a:alphaModFix/>
              </a:blip>
              <a:srcRect l="614" r="198" b="2448"/>
              <a:stretch/>
            </p:blipFill>
            <p:spPr>
              <a:xfrm>
                <a:off x="3742256" y="736712"/>
                <a:ext cx="1728126" cy="1759994"/>
              </a:xfrm>
              <a:prstGeom prst="rect">
                <a:avLst/>
              </a:prstGeom>
              <a:noFill/>
              <a:ln>
                <a:noFill/>
              </a:ln>
              <a:effectLst>
                <a:outerShdw blurRad="57150" dist="19050" dir="5400000" algn="bl" rotWithShape="0">
                  <a:srgbClr val="000000">
                    <a:alpha val="50000"/>
                  </a:srgbClr>
                </a:outerShdw>
              </a:effectLst>
            </p:spPr>
          </p:pic>
          <p:sp>
            <p:nvSpPr>
              <p:cNvPr id="29" name="Google Shape;258;p29">
                <a:extLst>
                  <a:ext uri="{FF2B5EF4-FFF2-40B4-BE49-F238E27FC236}">
                    <a16:creationId xmlns:a16="http://schemas.microsoft.com/office/drawing/2014/main" id="{AF173051-4121-2D4E-BBFC-A9043B16A579}"/>
                  </a:ext>
                </a:extLst>
              </p:cNvPr>
              <p:cNvSpPr txBox="1"/>
              <p:nvPr/>
            </p:nvSpPr>
            <p:spPr>
              <a:xfrm>
                <a:off x="3445655" y="2010081"/>
                <a:ext cx="2333680" cy="63232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de" sz="2800">
                    <a:solidFill>
                      <a:srgbClr val="FFFFFF"/>
                    </a:solidFill>
                    <a:latin typeface="Malgun Gothic Semilight"/>
                    <a:ea typeface="Twentieth Century"/>
                    <a:cs typeface="Twentieth Century"/>
                    <a:sym typeface="Twentieth Century"/>
                  </a:rPr>
                  <a:t>Adair</a:t>
                </a:r>
                <a:endParaRPr lang="en-US" sz="2800" b="1">
                  <a:solidFill>
                    <a:srgbClr val="FFFFFF"/>
                  </a:solidFill>
                  <a:latin typeface="Malgun Gothic Semilight"/>
                  <a:ea typeface="Malgun Gothic Semilight"/>
                  <a:cs typeface="Malgun Gothic Semilight"/>
                </a:endParaRPr>
              </a:p>
            </p:txBody>
          </p:sp>
        </p:grpSp>
        <p:sp>
          <p:nvSpPr>
            <p:cNvPr id="5" name="Google Shape;254;p29">
              <a:extLst>
                <a:ext uri="{FF2B5EF4-FFF2-40B4-BE49-F238E27FC236}">
                  <a16:creationId xmlns:a16="http://schemas.microsoft.com/office/drawing/2014/main" id="{53232229-8129-40F2-AD9B-A2F7512D56DC}"/>
                </a:ext>
              </a:extLst>
            </p:cNvPr>
            <p:cNvSpPr txBox="1"/>
            <p:nvPr/>
          </p:nvSpPr>
          <p:spPr>
            <a:xfrm>
              <a:off x="2749163" y="4946679"/>
              <a:ext cx="3437401" cy="931385"/>
            </a:xfrm>
            <a:prstGeom prst="rect">
              <a:avLst/>
            </a:prstGeom>
            <a:noFill/>
            <a:ln>
              <a:noFill/>
            </a:ln>
          </p:spPr>
          <p:txBody>
            <a:bodyPr spcFirstLastPara="1" wrap="square" lIns="91425" tIns="91425" rIns="91425" bIns="91425" anchor="t" anchorCtr="0">
              <a:noAutofit/>
            </a:bodyPr>
            <a:lstStyle/>
            <a:p>
              <a:pPr algn="ctr"/>
              <a:r>
                <a:rPr lang="de" sz="2800">
                  <a:solidFill>
                    <a:srgbClr val="000000"/>
                  </a:solidFill>
                  <a:latin typeface="Malgun Gothic Semilight"/>
                  <a:ea typeface="Malgun Gothic Semilight"/>
                  <a:cs typeface="Malgun Gothic Semilight"/>
                  <a:sym typeface="Twentieth Century"/>
                </a:rPr>
                <a:t>Lennart</a:t>
              </a:r>
              <a:endParaRPr lang="en-US" sz="2800">
                <a:solidFill>
                  <a:srgbClr val="000000"/>
                </a:solidFill>
                <a:latin typeface="Malgun Gothic Semilight"/>
                <a:ea typeface="Malgun Gothic Semilight"/>
                <a:cs typeface="Calibri"/>
              </a:endParaRPr>
            </a:p>
          </p:txBody>
        </p:sp>
      </p:grpSp>
    </p:spTree>
    <p:extLst>
      <p:ext uri="{BB962C8B-B14F-4D97-AF65-F5344CB8AC3E}">
        <p14:creationId xmlns:p14="http://schemas.microsoft.com/office/powerpoint/2010/main" val="345928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EA976DA-2F29-0848-9E02-0FB69AFFDB05}"/>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endParaRPr>
          </a:p>
        </p:txBody>
      </p:sp>
      <p:grpSp>
        <p:nvGrpSpPr>
          <p:cNvPr id="6" name="Gruppieren 5">
            <a:extLst>
              <a:ext uri="{FF2B5EF4-FFF2-40B4-BE49-F238E27FC236}">
                <a16:creationId xmlns:a16="http://schemas.microsoft.com/office/drawing/2014/main" id="{6D404BEF-004B-404F-9391-6D8FDED7C3F9}"/>
              </a:ext>
            </a:extLst>
          </p:cNvPr>
          <p:cNvGrpSpPr/>
          <p:nvPr/>
        </p:nvGrpSpPr>
        <p:grpSpPr>
          <a:xfrm>
            <a:off x="-101768" y="296250"/>
            <a:ext cx="12296483" cy="6383228"/>
            <a:chOff x="-50722" y="296250"/>
            <a:chExt cx="9089823" cy="4718619"/>
          </a:xfrm>
        </p:grpSpPr>
        <p:pic>
          <p:nvPicPr>
            <p:cNvPr id="14" name="Google Shape;243;p29">
              <a:extLst>
                <a:ext uri="{FF2B5EF4-FFF2-40B4-BE49-F238E27FC236}">
                  <a16:creationId xmlns:a16="http://schemas.microsoft.com/office/drawing/2014/main" id="{5558CAFB-EBD4-D643-BF66-C0310A3D1AFE}"/>
                </a:ext>
              </a:extLst>
            </p:cNvPr>
            <p:cNvPicPr preferRelativeResize="0"/>
            <p:nvPr/>
          </p:nvPicPr>
          <p:blipFill rotWithShape="1">
            <a:blip r:embed="rId3">
              <a:alphaModFix/>
            </a:blip>
            <a:srcRect l="35549" t="10941" r="18973" b="37448"/>
            <a:stretch/>
          </p:blipFill>
          <p:spPr>
            <a:xfrm>
              <a:off x="6839550" y="2559400"/>
              <a:ext cx="1881625" cy="2188399"/>
            </a:xfrm>
            <a:prstGeom prst="rect">
              <a:avLst/>
            </a:prstGeom>
            <a:noFill/>
            <a:ln>
              <a:noFill/>
            </a:ln>
            <a:effectLst>
              <a:outerShdw blurRad="57150" dist="19050" dir="5400000" algn="bl" rotWithShape="0">
                <a:srgbClr val="000000">
                  <a:alpha val="50000"/>
                </a:srgbClr>
              </a:outerShdw>
            </a:effectLst>
          </p:spPr>
        </p:pic>
        <p:pic>
          <p:nvPicPr>
            <p:cNvPr id="15" name="Google Shape;244;p29">
              <a:extLst>
                <a:ext uri="{FF2B5EF4-FFF2-40B4-BE49-F238E27FC236}">
                  <a16:creationId xmlns:a16="http://schemas.microsoft.com/office/drawing/2014/main" id="{3286F968-717C-E745-9485-437FA72FCB85}"/>
                </a:ext>
              </a:extLst>
            </p:cNvPr>
            <p:cNvPicPr preferRelativeResize="0"/>
            <p:nvPr/>
          </p:nvPicPr>
          <p:blipFill rotWithShape="1">
            <a:blip r:embed="rId4">
              <a:alphaModFix/>
            </a:blip>
            <a:srcRect b="15009"/>
            <a:stretch/>
          </p:blipFill>
          <p:spPr>
            <a:xfrm>
              <a:off x="4679200" y="320300"/>
              <a:ext cx="1835576" cy="1916349"/>
            </a:xfrm>
            <a:prstGeom prst="rect">
              <a:avLst/>
            </a:prstGeom>
            <a:noFill/>
            <a:ln>
              <a:noFill/>
            </a:ln>
            <a:effectLst>
              <a:outerShdw blurRad="57150" dist="19050" dir="5400000" algn="bl" rotWithShape="0">
                <a:srgbClr val="000000">
                  <a:alpha val="50000"/>
                </a:srgbClr>
              </a:outerShdw>
            </a:effectLst>
          </p:spPr>
        </p:pic>
        <p:pic>
          <p:nvPicPr>
            <p:cNvPr id="16" name="Google Shape;245;p29">
              <a:extLst>
                <a:ext uri="{FF2B5EF4-FFF2-40B4-BE49-F238E27FC236}">
                  <a16:creationId xmlns:a16="http://schemas.microsoft.com/office/drawing/2014/main" id="{64A8B9E5-89C5-234E-A9A6-9800DEC22B8B}"/>
                </a:ext>
              </a:extLst>
            </p:cNvPr>
            <p:cNvPicPr preferRelativeResize="0"/>
            <p:nvPr/>
          </p:nvPicPr>
          <p:blipFill rotWithShape="1">
            <a:blip r:embed="rId5">
              <a:alphaModFix/>
            </a:blip>
            <a:srcRect l="4767" t="3778" r="8712" b="-1158"/>
            <a:stretch/>
          </p:blipFill>
          <p:spPr>
            <a:xfrm>
              <a:off x="6827150" y="296250"/>
              <a:ext cx="1881626" cy="1964449"/>
            </a:xfrm>
            <a:prstGeom prst="rect">
              <a:avLst/>
            </a:prstGeom>
            <a:noFill/>
            <a:ln>
              <a:noFill/>
            </a:ln>
            <a:effectLst>
              <a:outerShdw blurRad="57150" dist="19050" dir="5400000" algn="bl" rotWithShape="0">
                <a:srgbClr val="000000">
                  <a:alpha val="50000"/>
                </a:srgbClr>
              </a:outerShdw>
            </a:effectLst>
          </p:spPr>
        </p:pic>
        <p:pic>
          <p:nvPicPr>
            <p:cNvPr id="17" name="Google Shape;246;p29">
              <a:extLst>
                <a:ext uri="{FF2B5EF4-FFF2-40B4-BE49-F238E27FC236}">
                  <a16:creationId xmlns:a16="http://schemas.microsoft.com/office/drawing/2014/main" id="{88233AC5-2A47-2D49-B090-554F76DCA1F0}"/>
                </a:ext>
              </a:extLst>
            </p:cNvPr>
            <p:cNvPicPr preferRelativeResize="0"/>
            <p:nvPr/>
          </p:nvPicPr>
          <p:blipFill rotWithShape="1">
            <a:blip r:embed="rId6">
              <a:alphaModFix/>
            </a:blip>
            <a:srcRect b="15711"/>
            <a:stretch/>
          </p:blipFill>
          <p:spPr>
            <a:xfrm>
              <a:off x="2595388" y="320300"/>
              <a:ext cx="1771437" cy="1916352"/>
            </a:xfrm>
            <a:prstGeom prst="rect">
              <a:avLst/>
            </a:prstGeom>
            <a:noFill/>
            <a:ln>
              <a:noFill/>
            </a:ln>
            <a:effectLst>
              <a:outerShdw blurRad="57150" dist="19050" dir="5400000" algn="bl" rotWithShape="0">
                <a:srgbClr val="000000">
                  <a:alpha val="50000"/>
                </a:srgbClr>
              </a:outerShdw>
            </a:effectLst>
          </p:spPr>
        </p:pic>
        <p:pic>
          <p:nvPicPr>
            <p:cNvPr id="18" name="Google Shape;247;p29">
              <a:extLst>
                <a:ext uri="{FF2B5EF4-FFF2-40B4-BE49-F238E27FC236}">
                  <a16:creationId xmlns:a16="http://schemas.microsoft.com/office/drawing/2014/main" id="{437FC461-6A87-2541-8F09-5E03B0742951}"/>
                </a:ext>
              </a:extLst>
            </p:cNvPr>
            <p:cNvPicPr preferRelativeResize="0"/>
            <p:nvPr/>
          </p:nvPicPr>
          <p:blipFill rotWithShape="1">
            <a:blip r:embed="rId7">
              <a:alphaModFix/>
            </a:blip>
            <a:srcRect l="7998" t="13954" r="9717" b="11021"/>
            <a:stretch/>
          </p:blipFill>
          <p:spPr>
            <a:xfrm>
              <a:off x="2558775" y="2556065"/>
              <a:ext cx="1837157" cy="2205671"/>
            </a:xfrm>
            <a:prstGeom prst="rect">
              <a:avLst/>
            </a:prstGeom>
            <a:noFill/>
            <a:ln>
              <a:noFill/>
            </a:ln>
            <a:effectLst>
              <a:outerShdw blurRad="57150" dist="19050" dir="5400000" algn="bl" rotWithShape="0">
                <a:srgbClr val="000000">
                  <a:alpha val="50000"/>
                </a:srgbClr>
              </a:outerShdw>
            </a:effectLst>
          </p:spPr>
        </p:pic>
        <p:pic>
          <p:nvPicPr>
            <p:cNvPr id="19" name="Google Shape;248;p29">
              <a:extLst>
                <a:ext uri="{FF2B5EF4-FFF2-40B4-BE49-F238E27FC236}">
                  <a16:creationId xmlns:a16="http://schemas.microsoft.com/office/drawing/2014/main" id="{88C1F3F7-C765-2645-BCAB-60F5470DD16D}"/>
                </a:ext>
              </a:extLst>
            </p:cNvPr>
            <p:cNvPicPr preferRelativeResize="0"/>
            <p:nvPr/>
          </p:nvPicPr>
          <p:blipFill rotWithShape="1">
            <a:blip r:embed="rId8">
              <a:alphaModFix/>
            </a:blip>
            <a:srcRect l="46248" t="5840" r="33068" b="57103"/>
            <a:stretch/>
          </p:blipFill>
          <p:spPr>
            <a:xfrm>
              <a:off x="4673450" y="2557363"/>
              <a:ext cx="1835569" cy="2192427"/>
            </a:xfrm>
            <a:prstGeom prst="rect">
              <a:avLst/>
            </a:prstGeom>
            <a:noFill/>
            <a:ln>
              <a:noFill/>
            </a:ln>
            <a:effectLst>
              <a:outerShdw blurRad="57150" dist="19050" dir="5400000" algn="bl" rotWithShape="0">
                <a:srgbClr val="000000">
                  <a:alpha val="50000"/>
                </a:srgbClr>
              </a:outerShdw>
            </a:effectLst>
          </p:spPr>
        </p:pic>
        <p:pic>
          <p:nvPicPr>
            <p:cNvPr id="20" name="Google Shape;249;p29">
              <a:extLst>
                <a:ext uri="{FF2B5EF4-FFF2-40B4-BE49-F238E27FC236}">
                  <a16:creationId xmlns:a16="http://schemas.microsoft.com/office/drawing/2014/main" id="{B77179D2-C6C5-7C4D-A7FB-9A4D9C430DA2}"/>
                </a:ext>
              </a:extLst>
            </p:cNvPr>
            <p:cNvPicPr preferRelativeResize="0"/>
            <p:nvPr/>
          </p:nvPicPr>
          <p:blipFill rotWithShape="1">
            <a:blip r:embed="rId9">
              <a:alphaModFix/>
            </a:blip>
            <a:srcRect l="614" r="198" b="2448"/>
            <a:stretch/>
          </p:blipFill>
          <p:spPr>
            <a:xfrm>
              <a:off x="401388" y="320300"/>
              <a:ext cx="1881650" cy="1916349"/>
            </a:xfrm>
            <a:prstGeom prst="rect">
              <a:avLst/>
            </a:prstGeom>
            <a:noFill/>
            <a:ln>
              <a:noFill/>
            </a:ln>
            <a:effectLst>
              <a:outerShdw blurRad="57150" dist="19050" dir="5400000" algn="bl" rotWithShape="0">
                <a:srgbClr val="000000">
                  <a:alpha val="50000"/>
                </a:srgbClr>
              </a:outerShdw>
            </a:effectLst>
          </p:spPr>
        </p:pic>
        <p:pic>
          <p:nvPicPr>
            <p:cNvPr id="21" name="Google Shape;250;p29">
              <a:extLst>
                <a:ext uri="{FF2B5EF4-FFF2-40B4-BE49-F238E27FC236}">
                  <a16:creationId xmlns:a16="http://schemas.microsoft.com/office/drawing/2014/main" id="{6AE16A29-E891-4C47-A62A-F65077D427D9}"/>
                </a:ext>
              </a:extLst>
            </p:cNvPr>
            <p:cNvPicPr preferRelativeResize="0"/>
            <p:nvPr/>
          </p:nvPicPr>
          <p:blipFill rotWithShape="1">
            <a:blip r:embed="rId10">
              <a:alphaModFix/>
            </a:blip>
            <a:srcRect l="13381" r="3451" b="24670"/>
            <a:stretch/>
          </p:blipFill>
          <p:spPr>
            <a:xfrm>
              <a:off x="424425" y="2547013"/>
              <a:ext cx="1835575" cy="2213151"/>
            </a:xfrm>
            <a:prstGeom prst="rect">
              <a:avLst/>
            </a:prstGeom>
            <a:noFill/>
            <a:ln>
              <a:noFill/>
            </a:ln>
            <a:effectLst>
              <a:outerShdw blurRad="57150" dist="19050" dir="5400000" algn="bl" rotWithShape="0">
                <a:srgbClr val="000000">
                  <a:alpha val="50000"/>
                </a:srgbClr>
              </a:outerShdw>
            </a:effectLst>
          </p:spPr>
        </p:pic>
        <p:sp>
          <p:nvSpPr>
            <p:cNvPr id="22" name="Google Shape;251;p29">
              <a:extLst>
                <a:ext uri="{FF2B5EF4-FFF2-40B4-BE49-F238E27FC236}">
                  <a16:creationId xmlns:a16="http://schemas.microsoft.com/office/drawing/2014/main" id="{9B9CF268-9F0E-4A40-ACD9-8113C5FDB714}"/>
                </a:ext>
              </a:extLst>
            </p:cNvPr>
            <p:cNvSpPr txBox="1"/>
            <p:nvPr/>
          </p:nvSpPr>
          <p:spPr>
            <a:xfrm>
              <a:off x="2183400" y="4300530"/>
              <a:ext cx="2541000" cy="688500"/>
            </a:xfrm>
            <a:prstGeom prst="rect">
              <a:avLst/>
            </a:prstGeom>
            <a:noFill/>
            <a:ln>
              <a:noFill/>
            </a:ln>
          </p:spPr>
          <p:txBody>
            <a:bodyPr spcFirstLastPara="1" wrap="square" lIns="91425" tIns="91425" rIns="91425" bIns="91425" anchor="t" anchorCtr="0">
              <a:noAutofit/>
            </a:bodyPr>
            <a:lstStyle/>
            <a:p>
              <a:pPr marR="0" lvl="0" indent="0" algn="ctr">
                <a:lnSpc>
                  <a:spcPct val="100000"/>
                </a:lnSpc>
                <a:spcBef>
                  <a:spcPts val="0"/>
                </a:spcBef>
                <a:spcAft>
                  <a:spcPts val="0"/>
                </a:spcAft>
                <a:buNone/>
              </a:pPr>
              <a:r>
                <a:rPr lang="de" sz="3000" err="1">
                  <a:solidFill>
                    <a:srgbClr val="FFFFFF"/>
                  </a:solidFill>
                  <a:latin typeface="Malgun Gothic Semilight"/>
                  <a:ea typeface="Malgun Gothic Semilight"/>
                  <a:cs typeface="Malgun Gothic Semilight"/>
                  <a:sym typeface="Twentieth Century"/>
                </a:rPr>
                <a:t>Neta</a:t>
              </a:r>
              <a:endParaRPr lang="en-US" sz="3000">
                <a:solidFill>
                  <a:srgbClr val="FFFFFF"/>
                </a:solidFill>
                <a:latin typeface="Malgun Gothic Semilight"/>
                <a:ea typeface="Malgun Gothic Semilight"/>
                <a:cs typeface="Calibri"/>
              </a:endParaRPr>
            </a:p>
          </p:txBody>
        </p:sp>
        <p:sp>
          <p:nvSpPr>
            <p:cNvPr id="23" name="Google Shape;252;p29">
              <a:extLst>
                <a:ext uri="{FF2B5EF4-FFF2-40B4-BE49-F238E27FC236}">
                  <a16:creationId xmlns:a16="http://schemas.microsoft.com/office/drawing/2014/main" id="{25368EE8-312D-8F49-A462-E59A38AEDA1E}"/>
                </a:ext>
              </a:extLst>
            </p:cNvPr>
            <p:cNvSpPr txBox="1"/>
            <p:nvPr/>
          </p:nvSpPr>
          <p:spPr>
            <a:xfrm>
              <a:off x="4408957" y="4305698"/>
              <a:ext cx="2541000" cy="688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de" sz="3000">
                  <a:solidFill>
                    <a:srgbClr val="FFFFFF"/>
                  </a:solidFill>
                  <a:latin typeface="Malgun Gothic Semilight"/>
                  <a:ea typeface="+mn-lt"/>
                  <a:cs typeface="+mn-lt"/>
                  <a:sym typeface="Twentieth Century"/>
                </a:rPr>
                <a:t>Julius</a:t>
              </a:r>
              <a:endParaRPr lang="en-US" sz="3000">
                <a:solidFill>
                  <a:srgbClr val="FFFFFF"/>
                </a:solidFill>
                <a:latin typeface="Malgun Gothic Semilight"/>
                <a:ea typeface="Malgun Gothic Semilight"/>
                <a:cs typeface="Malgun Gothic Semilight"/>
              </a:endParaRPr>
            </a:p>
          </p:txBody>
        </p:sp>
        <p:sp>
          <p:nvSpPr>
            <p:cNvPr id="24" name="Google Shape;253;p29">
              <a:extLst>
                <a:ext uri="{FF2B5EF4-FFF2-40B4-BE49-F238E27FC236}">
                  <a16:creationId xmlns:a16="http://schemas.microsoft.com/office/drawing/2014/main" id="{32D89BA7-4D97-6D48-B5F5-FB84EE7E8D99}"/>
                </a:ext>
              </a:extLst>
            </p:cNvPr>
            <p:cNvSpPr txBox="1"/>
            <p:nvPr/>
          </p:nvSpPr>
          <p:spPr>
            <a:xfrm>
              <a:off x="6498101" y="4305698"/>
              <a:ext cx="2541000" cy="68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de" sz="3000" err="1">
                  <a:solidFill>
                    <a:srgbClr val="FFFFFF"/>
                  </a:solidFill>
                  <a:latin typeface="Twentieth Century"/>
                  <a:ea typeface="Malgun Gothic Semilight"/>
                  <a:cs typeface="Malgun Gothic Semilight"/>
                  <a:sym typeface="Twentieth Century"/>
                </a:rPr>
                <a:t>Mengqiao</a:t>
              </a:r>
              <a:endParaRPr lang="en-US" sz="3000">
                <a:solidFill>
                  <a:srgbClr val="FFFFFF"/>
                </a:solidFill>
                <a:latin typeface="Calibri"/>
                <a:ea typeface="Malgun Gothic Semilight"/>
                <a:cs typeface="Calibri"/>
              </a:endParaRPr>
            </a:p>
          </p:txBody>
        </p:sp>
        <p:sp>
          <p:nvSpPr>
            <p:cNvPr id="25" name="Google Shape;254;p29">
              <a:extLst>
                <a:ext uri="{FF2B5EF4-FFF2-40B4-BE49-F238E27FC236}">
                  <a16:creationId xmlns:a16="http://schemas.microsoft.com/office/drawing/2014/main" id="{C7CDEAE2-FAD6-4B48-9CF8-A4F51438E2D9}"/>
                </a:ext>
              </a:extLst>
            </p:cNvPr>
            <p:cNvSpPr txBox="1"/>
            <p:nvPr/>
          </p:nvSpPr>
          <p:spPr>
            <a:xfrm>
              <a:off x="-50722" y="4326369"/>
              <a:ext cx="2541000" cy="688500"/>
            </a:xfrm>
            <a:prstGeom prst="rect">
              <a:avLst/>
            </a:prstGeom>
            <a:noFill/>
            <a:ln>
              <a:noFill/>
            </a:ln>
          </p:spPr>
          <p:txBody>
            <a:bodyPr spcFirstLastPara="1" wrap="square" lIns="91425" tIns="91425" rIns="91425" bIns="91425" anchor="t" anchorCtr="0">
              <a:noAutofit/>
            </a:bodyPr>
            <a:lstStyle/>
            <a:p>
              <a:pPr algn="ctr"/>
              <a:r>
                <a:rPr lang="de" sz="3000">
                  <a:solidFill>
                    <a:srgbClr val="000000"/>
                  </a:solidFill>
                  <a:latin typeface="Malgun Gothic Semilight"/>
                  <a:ea typeface="Malgun Gothic Semilight"/>
                  <a:cs typeface="Malgun Gothic Semilight"/>
                  <a:sym typeface="Twentieth Century"/>
                </a:rPr>
                <a:t>Lennart</a:t>
              </a:r>
              <a:endParaRPr lang="en-US" sz="3000">
                <a:solidFill>
                  <a:srgbClr val="000000"/>
                </a:solidFill>
                <a:latin typeface="Malgun Gothic Semilight"/>
                <a:ea typeface="Malgun Gothic Semilight"/>
                <a:cs typeface="Calibri"/>
              </a:endParaRPr>
            </a:p>
          </p:txBody>
        </p:sp>
        <p:sp>
          <p:nvSpPr>
            <p:cNvPr id="26" name="Google Shape;255;p29">
              <a:extLst>
                <a:ext uri="{FF2B5EF4-FFF2-40B4-BE49-F238E27FC236}">
                  <a16:creationId xmlns:a16="http://schemas.microsoft.com/office/drawing/2014/main" id="{F1D7F9D2-C407-D240-B432-D352503B1602}"/>
                </a:ext>
              </a:extLst>
            </p:cNvPr>
            <p:cNvSpPr txBox="1"/>
            <p:nvPr/>
          </p:nvSpPr>
          <p:spPr>
            <a:xfrm>
              <a:off x="2173064" y="1816938"/>
              <a:ext cx="2541000" cy="688500"/>
            </a:xfrm>
            <a:prstGeom prst="rect">
              <a:avLst/>
            </a:prstGeom>
            <a:noFill/>
            <a:ln>
              <a:noFill/>
            </a:ln>
          </p:spPr>
          <p:txBody>
            <a:bodyPr spcFirstLastPara="1" wrap="square" lIns="91425" tIns="91425" rIns="91425" bIns="91425" anchor="t" anchorCtr="0">
              <a:noAutofit/>
            </a:bodyPr>
            <a:lstStyle/>
            <a:p>
              <a:pPr algn="ctr"/>
              <a:r>
                <a:rPr lang="de" sz="3000">
                  <a:solidFill>
                    <a:srgbClr val="FFFFFF"/>
                  </a:solidFill>
                  <a:latin typeface="Malgun Gothic Semilight"/>
                  <a:ea typeface="Malgun Gothic Semilight"/>
                  <a:cs typeface="Malgun Gothic Semilight"/>
                  <a:sym typeface="Twentieth Century"/>
                </a:rPr>
                <a:t>Eugene</a:t>
              </a:r>
              <a:endParaRPr lang="en-US" sz="3000">
                <a:solidFill>
                  <a:srgbClr val="FFFFFF"/>
                </a:solidFill>
                <a:latin typeface="Malgun Gothic Semilight"/>
                <a:ea typeface="Malgun Gothic Semilight"/>
                <a:cs typeface="Malgun Gothic Semilight"/>
              </a:endParaRPr>
            </a:p>
          </p:txBody>
        </p:sp>
        <p:sp>
          <p:nvSpPr>
            <p:cNvPr id="27" name="Google Shape;256;p29">
              <a:extLst>
                <a:ext uri="{FF2B5EF4-FFF2-40B4-BE49-F238E27FC236}">
                  <a16:creationId xmlns:a16="http://schemas.microsoft.com/office/drawing/2014/main" id="{58D668B9-9DFE-C143-B8C8-3FB9539D5440}"/>
                </a:ext>
              </a:extLst>
            </p:cNvPr>
            <p:cNvSpPr txBox="1"/>
            <p:nvPr/>
          </p:nvSpPr>
          <p:spPr>
            <a:xfrm>
              <a:off x="4332757" y="1796266"/>
              <a:ext cx="2541000" cy="688500"/>
            </a:xfrm>
            <a:prstGeom prst="rect">
              <a:avLst/>
            </a:prstGeom>
            <a:noFill/>
            <a:ln>
              <a:noFill/>
            </a:ln>
          </p:spPr>
          <p:txBody>
            <a:bodyPr spcFirstLastPara="1" wrap="square" lIns="91425" tIns="91425" rIns="91425" bIns="91425" anchor="t" anchorCtr="0">
              <a:noAutofit/>
            </a:bodyPr>
            <a:lstStyle/>
            <a:p>
              <a:pPr marR="0" lvl="0" indent="0" algn="ctr">
                <a:lnSpc>
                  <a:spcPct val="100000"/>
                </a:lnSpc>
                <a:spcBef>
                  <a:spcPts val="0"/>
                </a:spcBef>
                <a:spcAft>
                  <a:spcPts val="0"/>
                </a:spcAft>
                <a:buNone/>
              </a:pPr>
              <a:r>
                <a:rPr lang="de" sz="3000">
                  <a:solidFill>
                    <a:srgbClr val="FFFFFF"/>
                  </a:solidFill>
                  <a:latin typeface="Malgun Gothic Semilight"/>
                  <a:ea typeface="Malgun Gothic Semilight"/>
                  <a:cs typeface="Malgun Gothic Semilight"/>
                  <a:sym typeface="Twentieth Century"/>
                </a:rPr>
                <a:t>Wojciech</a:t>
              </a:r>
              <a:endParaRPr sz="3000">
                <a:solidFill>
                  <a:srgbClr val="FFFFFF"/>
                </a:solidFill>
                <a:latin typeface="Malgun Gothic Semilight"/>
                <a:ea typeface="Malgun Gothic Semilight"/>
                <a:cs typeface="Malgun Gothic Semilight"/>
                <a:sym typeface="Twentieth Century"/>
              </a:endParaRPr>
            </a:p>
          </p:txBody>
        </p:sp>
        <p:sp>
          <p:nvSpPr>
            <p:cNvPr id="28" name="Google Shape;257;p29">
              <a:extLst>
                <a:ext uri="{FF2B5EF4-FFF2-40B4-BE49-F238E27FC236}">
                  <a16:creationId xmlns:a16="http://schemas.microsoft.com/office/drawing/2014/main" id="{0414FB41-752D-B04C-8781-871BDA594276}"/>
                </a:ext>
              </a:extLst>
            </p:cNvPr>
            <p:cNvSpPr txBox="1"/>
            <p:nvPr/>
          </p:nvSpPr>
          <p:spPr>
            <a:xfrm>
              <a:off x="6497463" y="1829365"/>
              <a:ext cx="2541000" cy="68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de" sz="3000">
                  <a:solidFill>
                    <a:srgbClr val="FFFFFF"/>
                  </a:solidFill>
                  <a:latin typeface="Malgun Gothic Semilight"/>
                  <a:ea typeface="Twentieth Century"/>
                  <a:cs typeface="Twentieth Century"/>
                  <a:sym typeface="Twentieth Century"/>
                </a:rPr>
                <a:t>Marta</a:t>
              </a:r>
              <a:endParaRPr lang="en-US" sz="3000">
                <a:solidFill>
                  <a:srgbClr val="FFFFFF"/>
                </a:solidFill>
                <a:latin typeface="Malgun Gothic Semilight"/>
                <a:ea typeface="Calibri"/>
                <a:cs typeface="Calibri"/>
              </a:endParaRPr>
            </a:p>
          </p:txBody>
        </p:sp>
        <p:sp>
          <p:nvSpPr>
            <p:cNvPr id="29" name="Google Shape;258;p29">
              <a:extLst>
                <a:ext uri="{FF2B5EF4-FFF2-40B4-BE49-F238E27FC236}">
                  <a16:creationId xmlns:a16="http://schemas.microsoft.com/office/drawing/2014/main" id="{AF173051-4121-2D4E-BBFC-A9043B16A579}"/>
                </a:ext>
              </a:extLst>
            </p:cNvPr>
            <p:cNvSpPr txBox="1"/>
            <p:nvPr/>
          </p:nvSpPr>
          <p:spPr>
            <a:xfrm>
              <a:off x="85899" y="1816938"/>
              <a:ext cx="2541000" cy="68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de" sz="3000">
                  <a:solidFill>
                    <a:srgbClr val="FFFFFF"/>
                  </a:solidFill>
                  <a:latin typeface="Malgun Gothic Semilight"/>
                  <a:ea typeface="Twentieth Century"/>
                  <a:cs typeface="Twentieth Century"/>
                  <a:sym typeface="Twentieth Century"/>
                </a:rPr>
                <a:t>Adair</a:t>
              </a:r>
              <a:endParaRPr lang="en-US" sz="3000" b="1">
                <a:solidFill>
                  <a:srgbClr val="FFFFFF"/>
                </a:solidFill>
                <a:latin typeface="Malgun Gothic Semilight"/>
                <a:ea typeface="Malgun Gothic Semilight"/>
                <a:cs typeface="Malgun Gothic Semilight"/>
              </a:endParaRPr>
            </a:p>
          </p:txBody>
        </p:sp>
      </p:grpSp>
    </p:spTree>
    <p:extLst>
      <p:ext uri="{BB962C8B-B14F-4D97-AF65-F5344CB8AC3E}">
        <p14:creationId xmlns:p14="http://schemas.microsoft.com/office/powerpoint/2010/main" val="538747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51F11A-6FB8-4A49-83C9-F4541B8876A0}"/>
              </a:ext>
            </a:extLst>
          </p:cNvPr>
          <p:cNvSpPr>
            <a:spLocks noGrp="1"/>
          </p:cNvSpPr>
          <p:nvPr>
            <p:ph type="ctrTitle"/>
          </p:nvPr>
        </p:nvSpPr>
        <p:spPr/>
        <p:txBody>
          <a:bodyPr/>
          <a:lstStyle/>
          <a:p>
            <a:r>
              <a:rPr lang="en-US"/>
              <a:t>Video Slides</a:t>
            </a:r>
          </a:p>
        </p:txBody>
      </p:sp>
      <p:sp>
        <p:nvSpPr>
          <p:cNvPr id="3" name="Untertitel 2">
            <a:extLst>
              <a:ext uri="{FF2B5EF4-FFF2-40B4-BE49-F238E27FC236}">
                <a16:creationId xmlns:a16="http://schemas.microsoft.com/office/drawing/2014/main" id="{85FD48DF-9FBD-AF4F-9A6C-85F31A6B5B18}"/>
              </a:ext>
            </a:extLst>
          </p:cNvPr>
          <p:cNvSpPr>
            <a:spLocks noGrp="1"/>
          </p:cNvSpPr>
          <p:nvPr>
            <p:ph type="subTitle" idx="1"/>
          </p:nvPr>
        </p:nvSpPr>
        <p:spPr/>
        <p:txBody>
          <a:bodyPr/>
          <a:lstStyle/>
          <a:p>
            <a:r>
              <a:rPr lang="en-US"/>
              <a:t>For copy-paste-action</a:t>
            </a:r>
          </a:p>
        </p:txBody>
      </p:sp>
    </p:spTree>
    <p:extLst>
      <p:ext uri="{BB962C8B-B14F-4D97-AF65-F5344CB8AC3E}">
        <p14:creationId xmlns:p14="http://schemas.microsoft.com/office/powerpoint/2010/main" val="3334251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CE4EFEC5-AD0D-774A-BF6B-9583E4DF31D7}"/>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endParaRPr>
          </a:p>
        </p:txBody>
      </p:sp>
      <p:pic>
        <p:nvPicPr>
          <p:cNvPr id="4" name="Google Shape;62;p14">
            <a:extLst>
              <a:ext uri="{FF2B5EF4-FFF2-40B4-BE49-F238E27FC236}">
                <a16:creationId xmlns:a16="http://schemas.microsoft.com/office/drawing/2014/main" id="{F436E539-12DA-2C49-9191-F1059FE202B9}"/>
              </a:ext>
            </a:extLst>
          </p:cNvPr>
          <p:cNvPicPr preferRelativeResize="0">
            <a:picLocks noChangeAspect="1"/>
          </p:cNvPicPr>
          <p:nvPr/>
        </p:nvPicPr>
        <p:blipFill rotWithShape="1">
          <a:blip r:embed="rId3">
            <a:alphaModFix/>
          </a:blip>
          <a:srcRect t="3424" b="15988"/>
          <a:stretch/>
        </p:blipFill>
        <p:spPr>
          <a:xfrm>
            <a:off x="9376702" y="5350086"/>
            <a:ext cx="1372596" cy="1358689"/>
          </a:xfrm>
          <a:prstGeom prst="ellipse">
            <a:avLst/>
          </a:prstGeom>
          <a:noFill/>
          <a:ln>
            <a:noFill/>
          </a:ln>
        </p:spPr>
      </p:pic>
      <p:pic>
        <p:nvPicPr>
          <p:cNvPr id="5" name="Google Shape;64;p14">
            <a:extLst>
              <a:ext uri="{FF2B5EF4-FFF2-40B4-BE49-F238E27FC236}">
                <a16:creationId xmlns:a16="http://schemas.microsoft.com/office/drawing/2014/main" id="{A34F013D-CD3A-554B-B5A1-3ED4507FAA5D}"/>
              </a:ext>
            </a:extLst>
          </p:cNvPr>
          <p:cNvPicPr preferRelativeResize="0">
            <a:picLocks noChangeAspect="1"/>
          </p:cNvPicPr>
          <p:nvPr/>
        </p:nvPicPr>
        <p:blipFill rotWithShape="1">
          <a:blip r:embed="rId4">
            <a:alphaModFix/>
          </a:blip>
          <a:srcRect l="42397" t="4448" r="27770" b="50794"/>
          <a:stretch/>
        </p:blipFill>
        <p:spPr>
          <a:xfrm>
            <a:off x="6500240" y="5347734"/>
            <a:ext cx="1358689" cy="1358689"/>
          </a:xfrm>
          <a:prstGeom prst="ellipse">
            <a:avLst/>
          </a:prstGeom>
          <a:noFill/>
          <a:ln>
            <a:noFill/>
          </a:ln>
          <a:effectLst>
            <a:outerShdw blurRad="57150" dist="19050" dir="5400000" algn="bl" rotWithShape="0">
              <a:srgbClr val="000000">
                <a:alpha val="50000"/>
              </a:srgbClr>
            </a:outerShdw>
          </a:effectLst>
        </p:spPr>
      </p:pic>
      <p:pic>
        <p:nvPicPr>
          <p:cNvPr id="6" name="Google Shape;65;p14">
            <a:extLst>
              <a:ext uri="{FF2B5EF4-FFF2-40B4-BE49-F238E27FC236}">
                <a16:creationId xmlns:a16="http://schemas.microsoft.com/office/drawing/2014/main" id="{A26A6920-21FD-B745-A811-96B4B038A884}"/>
              </a:ext>
            </a:extLst>
          </p:cNvPr>
          <p:cNvPicPr preferRelativeResize="0">
            <a:picLocks noChangeAspect="1"/>
          </p:cNvPicPr>
          <p:nvPr/>
        </p:nvPicPr>
        <p:blipFill rotWithShape="1">
          <a:blip r:embed="rId5">
            <a:alphaModFix/>
          </a:blip>
          <a:srcRect l="4145" r="4145" b="10233"/>
          <a:stretch/>
        </p:blipFill>
        <p:spPr>
          <a:xfrm>
            <a:off x="1945277" y="4222873"/>
            <a:ext cx="1340338" cy="1358689"/>
          </a:xfrm>
          <a:prstGeom prst="ellipse">
            <a:avLst/>
          </a:prstGeom>
          <a:noFill/>
          <a:ln>
            <a:noFill/>
          </a:ln>
        </p:spPr>
      </p:pic>
      <p:pic>
        <p:nvPicPr>
          <p:cNvPr id="7" name="Google Shape;66;p14">
            <a:extLst>
              <a:ext uri="{FF2B5EF4-FFF2-40B4-BE49-F238E27FC236}">
                <a16:creationId xmlns:a16="http://schemas.microsoft.com/office/drawing/2014/main" id="{9058DC06-93DD-214B-B450-602AC6AEABBE}"/>
              </a:ext>
            </a:extLst>
          </p:cNvPr>
          <p:cNvPicPr preferRelativeResize="0">
            <a:picLocks noChangeAspect="1"/>
          </p:cNvPicPr>
          <p:nvPr/>
        </p:nvPicPr>
        <p:blipFill rotWithShape="1">
          <a:blip r:embed="rId6">
            <a:alphaModFix/>
          </a:blip>
          <a:srcRect l="30179" t="11297" r="16481" b="36570"/>
          <a:stretch/>
        </p:blipFill>
        <p:spPr>
          <a:xfrm>
            <a:off x="447804" y="5355705"/>
            <a:ext cx="1356149" cy="1358689"/>
          </a:xfrm>
          <a:prstGeom prst="ellipse">
            <a:avLst/>
          </a:prstGeom>
          <a:noFill/>
          <a:ln>
            <a:noFill/>
          </a:ln>
        </p:spPr>
      </p:pic>
      <p:pic>
        <p:nvPicPr>
          <p:cNvPr id="8" name="Google Shape;69;p14">
            <a:extLst>
              <a:ext uri="{FF2B5EF4-FFF2-40B4-BE49-F238E27FC236}">
                <a16:creationId xmlns:a16="http://schemas.microsoft.com/office/drawing/2014/main" id="{0D2A2071-830A-B74A-B550-3DFFFB8E0D02}"/>
              </a:ext>
            </a:extLst>
          </p:cNvPr>
          <p:cNvPicPr preferRelativeResize="0">
            <a:picLocks noChangeAspect="1"/>
          </p:cNvPicPr>
          <p:nvPr/>
        </p:nvPicPr>
        <p:blipFill rotWithShape="1">
          <a:blip r:embed="rId7">
            <a:alphaModFix/>
          </a:blip>
          <a:srcRect t="16733" r="3428" b="10129"/>
          <a:stretch/>
        </p:blipFill>
        <p:spPr>
          <a:xfrm>
            <a:off x="3693254" y="5349035"/>
            <a:ext cx="1340338" cy="1358689"/>
          </a:xfrm>
          <a:prstGeom prst="ellipse">
            <a:avLst/>
          </a:prstGeom>
          <a:noFill/>
          <a:ln>
            <a:noFill/>
          </a:ln>
        </p:spPr>
      </p:pic>
      <p:pic>
        <p:nvPicPr>
          <p:cNvPr id="10" name="Google Shape;68;p14">
            <a:extLst>
              <a:ext uri="{FF2B5EF4-FFF2-40B4-BE49-F238E27FC236}">
                <a16:creationId xmlns:a16="http://schemas.microsoft.com/office/drawing/2014/main" id="{415DF72E-0DBC-C646-A1A7-7ECDFF19F8F8}"/>
              </a:ext>
            </a:extLst>
          </p:cNvPr>
          <p:cNvPicPr preferRelativeResize="0">
            <a:picLocks noChangeAspect="1"/>
          </p:cNvPicPr>
          <p:nvPr/>
        </p:nvPicPr>
        <p:blipFill rotWithShape="1">
          <a:blip r:embed="rId8">
            <a:alphaModFix/>
          </a:blip>
          <a:srcRect b="22033"/>
          <a:stretch/>
        </p:blipFill>
        <p:spPr>
          <a:xfrm>
            <a:off x="10502225" y="4058694"/>
            <a:ext cx="1357791" cy="1358689"/>
          </a:xfrm>
          <a:prstGeom prst="ellipse">
            <a:avLst/>
          </a:prstGeom>
          <a:noFill/>
          <a:ln>
            <a:noFill/>
          </a:ln>
        </p:spPr>
      </p:pic>
      <p:pic>
        <p:nvPicPr>
          <p:cNvPr id="11" name="Google Shape;67;p14">
            <a:extLst>
              <a:ext uri="{FF2B5EF4-FFF2-40B4-BE49-F238E27FC236}">
                <a16:creationId xmlns:a16="http://schemas.microsoft.com/office/drawing/2014/main" id="{EAC7C656-CCCE-1541-80B6-6AB17BE0C678}"/>
              </a:ext>
            </a:extLst>
          </p:cNvPr>
          <p:cNvPicPr preferRelativeResize="0">
            <a:picLocks noChangeAspect="1"/>
          </p:cNvPicPr>
          <p:nvPr/>
        </p:nvPicPr>
        <p:blipFill rotWithShape="1">
          <a:blip r:embed="rId9">
            <a:alphaModFix/>
          </a:blip>
          <a:srcRect l="11583" t="3298" r="3807" b="33140"/>
          <a:stretch/>
        </p:blipFill>
        <p:spPr>
          <a:xfrm>
            <a:off x="7952325" y="4050995"/>
            <a:ext cx="1356303" cy="1357200"/>
          </a:xfrm>
          <a:prstGeom prst="ellipse">
            <a:avLst/>
          </a:prstGeom>
          <a:noFill/>
          <a:ln>
            <a:noFill/>
          </a:ln>
        </p:spPr>
      </p:pic>
      <p:sp>
        <p:nvSpPr>
          <p:cNvPr id="14" name="Rechteck 13">
            <a:extLst>
              <a:ext uri="{FF2B5EF4-FFF2-40B4-BE49-F238E27FC236}">
                <a16:creationId xmlns:a16="http://schemas.microsoft.com/office/drawing/2014/main" id="{80C32EB3-7661-3747-A54F-D165FCBFCAFA}"/>
              </a:ext>
            </a:extLst>
          </p:cNvPr>
          <p:cNvSpPr/>
          <p:nvPr/>
        </p:nvSpPr>
        <p:spPr>
          <a:xfrm>
            <a:off x="618580" y="182242"/>
            <a:ext cx="11387969" cy="2677656"/>
          </a:xfrm>
          <a:prstGeom prst="rect">
            <a:avLst/>
          </a:prstGeom>
        </p:spPr>
        <p:txBody>
          <a:bodyPr wrap="square" anchor="t">
            <a:spAutoFit/>
          </a:bodyPr>
          <a:lstStyle/>
          <a:p>
            <a:r>
              <a:rPr lang="de-DE" sz="3000" b="1">
                <a:solidFill>
                  <a:schemeClr val="bg1"/>
                </a:solidFill>
                <a:latin typeface="Gill Sans Nova Light"/>
                <a:ea typeface="Helvetica Neue" panose="02000503000000020004" pitchFamily="2" charset="0"/>
                <a:cs typeface="Helvetica Neue" panose="02000503000000020004" pitchFamily="2" charset="0"/>
              </a:rPr>
              <a:t>#sciathon</a:t>
            </a:r>
          </a:p>
          <a:p>
            <a:endParaRPr lang="de-DE" sz="3000" b="1" i="1">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r>
              <a:rPr lang="de-DE" sz="3600" b="1">
                <a:solidFill>
                  <a:schemeClr val="bg1"/>
                </a:solidFill>
                <a:latin typeface="Garamond"/>
                <a:ea typeface="Helvetica Neue" panose="02000503000000020004" pitchFamily="2" charset="0"/>
                <a:cs typeface="Helvetica Neue" panose="02000503000000020004" pitchFamily="2" charset="0"/>
              </a:rPr>
              <a:t>Climate Change </a:t>
            </a:r>
            <a:r>
              <a:rPr lang="de-DE" sz="3600" b="1" err="1">
                <a:solidFill>
                  <a:schemeClr val="bg1"/>
                </a:solidFill>
                <a:latin typeface="Garamond"/>
                <a:ea typeface="Helvetica Neue" panose="02000503000000020004" pitchFamily="2" charset="0"/>
                <a:cs typeface="Helvetica Neue" panose="02000503000000020004" pitchFamily="2" charset="0"/>
              </a:rPr>
              <a:t>Communicated</a:t>
            </a:r>
            <a:r>
              <a:rPr lang="de-DE" sz="3600" b="1">
                <a:solidFill>
                  <a:schemeClr val="bg1"/>
                </a:solidFill>
                <a:latin typeface="Garamond"/>
                <a:ea typeface="Helvetica Neue" panose="02000503000000020004" pitchFamily="2" charset="0"/>
                <a:cs typeface="Helvetica Neue" panose="02000503000000020004" pitchFamily="2" charset="0"/>
              </a:rPr>
              <a:t> in Style: </a:t>
            </a:r>
            <a:br>
              <a:rPr lang="de-DE" sz="3600" b="1">
                <a:latin typeface="Garamond"/>
                <a:ea typeface="Helvetica Neue" panose="02000503000000020004" pitchFamily="2" charset="0"/>
                <a:cs typeface="Helvetica Neue" panose="02000503000000020004" pitchFamily="2" charset="0"/>
              </a:rPr>
            </a:br>
            <a:r>
              <a:rPr lang="de-DE" sz="3600" b="1">
                <a:solidFill>
                  <a:schemeClr val="bg1"/>
                </a:solidFill>
                <a:latin typeface="Garamond"/>
                <a:ea typeface="Helvetica Neue" panose="02000503000000020004" pitchFamily="2" charset="0"/>
                <a:cs typeface="Helvetica Neue" panose="02000503000000020004" pitchFamily="2" charset="0"/>
              </a:rPr>
              <a:t>A Big Data Approach </a:t>
            </a:r>
            <a:r>
              <a:rPr lang="de-DE" sz="3600" b="1" err="1">
                <a:solidFill>
                  <a:schemeClr val="bg1"/>
                </a:solidFill>
                <a:latin typeface="Garamond"/>
                <a:ea typeface="Helvetica Neue" panose="02000503000000020004" pitchFamily="2" charset="0"/>
                <a:cs typeface="Helvetica Neue" panose="02000503000000020004" pitchFamily="2" charset="0"/>
              </a:rPr>
              <a:t>to</a:t>
            </a:r>
            <a:r>
              <a:rPr lang="de-DE" sz="3600" b="1">
                <a:solidFill>
                  <a:schemeClr val="bg1"/>
                </a:solidFill>
                <a:latin typeface="Garamond"/>
                <a:ea typeface="Helvetica Neue" panose="02000503000000020004" pitchFamily="2" charset="0"/>
                <a:cs typeface="Helvetica Neue" panose="02000503000000020004" pitchFamily="2" charset="0"/>
              </a:rPr>
              <a:t> Target </a:t>
            </a:r>
            <a:r>
              <a:rPr lang="de-DE" sz="3600" b="1" err="1">
                <a:solidFill>
                  <a:schemeClr val="bg1"/>
                </a:solidFill>
                <a:latin typeface="Garamond"/>
                <a:ea typeface="Helvetica Neue" panose="02000503000000020004" pitchFamily="2" charset="0"/>
                <a:cs typeface="Helvetica Neue" panose="02000503000000020004" pitchFamily="2" charset="0"/>
              </a:rPr>
              <a:t>the</a:t>
            </a:r>
            <a:r>
              <a:rPr lang="de-DE" sz="3600" b="1">
                <a:solidFill>
                  <a:schemeClr val="bg1"/>
                </a:solidFill>
                <a:latin typeface="Garamond"/>
                <a:ea typeface="Helvetica Neue" panose="02000503000000020004" pitchFamily="2" charset="0"/>
                <a:cs typeface="Helvetica Neue" panose="02000503000000020004" pitchFamily="2" charset="0"/>
              </a:rPr>
              <a:t> Most </a:t>
            </a:r>
            <a:r>
              <a:rPr lang="de-DE" sz="3600" b="1" err="1">
                <a:solidFill>
                  <a:schemeClr val="bg1"/>
                </a:solidFill>
                <a:latin typeface="Garamond"/>
                <a:ea typeface="Helvetica Neue" panose="02000503000000020004" pitchFamily="2" charset="0"/>
                <a:cs typeface="Helvetica Neue" panose="02000503000000020004" pitchFamily="2" charset="0"/>
              </a:rPr>
              <a:t>Effective</a:t>
            </a:r>
            <a:r>
              <a:rPr lang="de-DE" sz="3600" b="1">
                <a:solidFill>
                  <a:schemeClr val="bg1"/>
                </a:solidFill>
                <a:latin typeface="Garamond"/>
                <a:ea typeface="Helvetica Neue" panose="02000503000000020004" pitchFamily="2" charset="0"/>
                <a:cs typeface="Helvetica Neue" panose="02000503000000020004" pitchFamily="2" charset="0"/>
              </a:rPr>
              <a:t> Influencers</a:t>
            </a:r>
            <a:endParaRPr lang="de-DE" sz="3600" b="1">
              <a:solidFill>
                <a:schemeClr val="bg1"/>
              </a:solidFill>
              <a:latin typeface="Garamond"/>
              <a:ea typeface="Helvetica Neue UltraLight" panose="02000206000000020004" pitchFamily="2" charset="0"/>
              <a:cs typeface="Helvetica Neue" panose="02000503000000020004" pitchFamily="2" charset="0"/>
            </a:endParaRPr>
          </a:p>
        </p:txBody>
      </p:sp>
      <p:pic>
        <p:nvPicPr>
          <p:cNvPr id="15" name="Google Shape;63;p14">
            <a:extLst>
              <a:ext uri="{FF2B5EF4-FFF2-40B4-BE49-F238E27FC236}">
                <a16:creationId xmlns:a16="http://schemas.microsoft.com/office/drawing/2014/main" id="{6D160282-A33A-9A44-BA79-141028DE4962}"/>
              </a:ext>
            </a:extLst>
          </p:cNvPr>
          <p:cNvPicPr preferRelativeResize="0">
            <a:picLocks noChangeAspect="1"/>
          </p:cNvPicPr>
          <p:nvPr/>
        </p:nvPicPr>
        <p:blipFill rotWithShape="1">
          <a:blip r:embed="rId10">
            <a:alphaModFix/>
          </a:blip>
          <a:srcRect t="390" r="7800" b="-389"/>
          <a:stretch/>
        </p:blipFill>
        <p:spPr>
          <a:xfrm>
            <a:off x="5149471" y="4127820"/>
            <a:ext cx="1350679" cy="1358689"/>
          </a:xfrm>
          <a:prstGeom prst="ellipse">
            <a:avLst/>
          </a:prstGeom>
          <a:noFill/>
          <a:ln>
            <a:noFill/>
          </a:ln>
        </p:spPr>
      </p:pic>
      <p:sp>
        <p:nvSpPr>
          <p:cNvPr id="16" name="Textfeld 15">
            <a:extLst>
              <a:ext uri="{FF2B5EF4-FFF2-40B4-BE49-F238E27FC236}">
                <a16:creationId xmlns:a16="http://schemas.microsoft.com/office/drawing/2014/main" id="{DABF4217-B5C6-464B-9F33-FE8B7992769D}"/>
              </a:ext>
            </a:extLst>
          </p:cNvPr>
          <p:cNvSpPr txBox="1"/>
          <p:nvPr/>
        </p:nvSpPr>
        <p:spPr>
          <a:xfrm>
            <a:off x="597308" y="2834985"/>
            <a:ext cx="9348827" cy="1477328"/>
          </a:xfrm>
          <a:prstGeom prst="rect">
            <a:avLst/>
          </a:prstGeom>
          <a:noFill/>
        </p:spPr>
        <p:txBody>
          <a:bodyPr wrap="square" rtlCol="0" anchor="t">
            <a:spAutoFit/>
          </a:bodyPr>
          <a:lstStyle/>
          <a:p>
            <a:r>
              <a:rPr lang="de-DE" sz="2400">
                <a:solidFill>
                  <a:schemeClr val="bg1"/>
                </a:solidFill>
                <a:latin typeface="Gill Sans Nova Light"/>
              </a:rPr>
              <a:t>Group </a:t>
            </a:r>
            <a:r>
              <a:rPr lang="de-DE" sz="2400" err="1">
                <a:solidFill>
                  <a:schemeClr val="bg1"/>
                </a:solidFill>
                <a:latin typeface="Gill Sans Nova Light"/>
              </a:rPr>
              <a:t>Bisztray</a:t>
            </a:r>
            <a:r>
              <a:rPr lang="de-DE" sz="2400">
                <a:solidFill>
                  <a:schemeClr val="bg1"/>
                </a:solidFill>
                <a:latin typeface="Gill Sans Nova Light"/>
              </a:rPr>
              <a:t>:</a:t>
            </a:r>
            <a:endParaRPr lang="de-DE" sz="2400">
              <a:solidFill>
                <a:schemeClr val="bg1"/>
              </a:solidFill>
              <a:ea typeface="+mn-lt"/>
              <a:cs typeface="+mn-lt"/>
            </a:endParaRPr>
          </a:p>
          <a:p>
            <a:r>
              <a:rPr lang="de-DE" sz="2400">
                <a:solidFill>
                  <a:schemeClr val="bg1"/>
                </a:solidFill>
                <a:latin typeface="Gill Sans Nova Light"/>
              </a:rPr>
              <a:t>Marta </a:t>
            </a:r>
            <a:r>
              <a:rPr lang="de-DE" sz="2400" err="1">
                <a:solidFill>
                  <a:schemeClr val="bg1"/>
                </a:solidFill>
                <a:latin typeface="Gill Sans Nova Light"/>
              </a:rPr>
              <a:t>Bisztray</a:t>
            </a:r>
            <a:r>
              <a:rPr lang="de-DE" sz="2400">
                <a:solidFill>
                  <a:schemeClr val="bg1"/>
                </a:solidFill>
                <a:latin typeface="Gill Sans Nova Light"/>
              </a:rPr>
              <a:t>, </a:t>
            </a:r>
            <a:r>
              <a:rPr lang="de-DE" sz="2400" err="1">
                <a:solidFill>
                  <a:schemeClr val="bg1"/>
                </a:solidFill>
                <a:latin typeface="Gill Sans Nova Light"/>
              </a:rPr>
              <a:t>Mengqiao</a:t>
            </a:r>
            <a:r>
              <a:rPr lang="de-DE" sz="2400">
                <a:solidFill>
                  <a:schemeClr val="bg1"/>
                </a:solidFill>
                <a:latin typeface="Gill Sans Nova Light"/>
              </a:rPr>
              <a:t> Du, Adair Gallo Jr., Wojciech Hardy, </a:t>
            </a:r>
            <a:r>
              <a:rPr lang="de-DE" sz="2400" err="1">
                <a:solidFill>
                  <a:schemeClr val="bg1"/>
                </a:solidFill>
                <a:latin typeface="Gill Sans Nova Light"/>
              </a:rPr>
              <a:t>Neta</a:t>
            </a:r>
            <a:r>
              <a:rPr lang="de-DE" sz="2400">
                <a:solidFill>
                  <a:schemeClr val="bg1"/>
                </a:solidFill>
                <a:latin typeface="Gill Sans Nova Light"/>
              </a:rPr>
              <a:t> </a:t>
            </a:r>
            <a:r>
              <a:rPr lang="de-DE" sz="2400" err="1">
                <a:solidFill>
                  <a:schemeClr val="bg1"/>
                </a:solidFill>
                <a:latin typeface="Gill Sans Nova Light"/>
              </a:rPr>
              <a:t>Livneh</a:t>
            </a:r>
            <a:r>
              <a:rPr lang="de-DE" sz="2400">
                <a:solidFill>
                  <a:schemeClr val="bg1"/>
                </a:solidFill>
                <a:latin typeface="Gill Sans Nova Light"/>
              </a:rPr>
              <a:t>, Eugene </a:t>
            </a:r>
            <a:r>
              <a:rPr lang="de-DE" sz="2400" err="1">
                <a:solidFill>
                  <a:schemeClr val="bg1"/>
                </a:solidFill>
                <a:latin typeface="Gill Sans Nova Light"/>
              </a:rPr>
              <a:t>Sachkou</a:t>
            </a:r>
            <a:r>
              <a:rPr lang="de-DE" sz="2400">
                <a:solidFill>
                  <a:schemeClr val="bg1"/>
                </a:solidFill>
                <a:latin typeface="Gill Sans Nova Light"/>
              </a:rPr>
              <a:t>, Julius </a:t>
            </a:r>
            <a:r>
              <a:rPr lang="de-DE" sz="2400" err="1">
                <a:solidFill>
                  <a:schemeClr val="bg1"/>
                </a:solidFill>
                <a:latin typeface="Gill Sans Nova Light"/>
              </a:rPr>
              <a:t>Upmeier</a:t>
            </a:r>
            <a:r>
              <a:rPr lang="de-DE" sz="2400">
                <a:solidFill>
                  <a:schemeClr val="bg1"/>
                </a:solidFill>
                <a:latin typeface="Gill Sans Nova Light"/>
              </a:rPr>
              <a:t> zu </a:t>
            </a:r>
            <a:r>
              <a:rPr lang="de-DE" sz="2400" err="1">
                <a:solidFill>
                  <a:schemeClr val="bg1"/>
                </a:solidFill>
                <a:latin typeface="Gill Sans Nova Light"/>
              </a:rPr>
              <a:t>Belzen</a:t>
            </a:r>
            <a:r>
              <a:rPr lang="de-DE" sz="2400">
                <a:solidFill>
                  <a:schemeClr val="bg1"/>
                </a:solidFill>
                <a:latin typeface="Gill Sans Nova Light"/>
              </a:rPr>
              <a:t>, Lennart Ziegler </a:t>
            </a:r>
            <a:endParaRPr lang="de-DE">
              <a:solidFill>
                <a:schemeClr val="bg1"/>
              </a:solidFill>
            </a:endParaRPr>
          </a:p>
          <a:p>
            <a:endParaRPr lang="en-US">
              <a:solidFill>
                <a:schemeClr val="bg1"/>
              </a:solidFill>
              <a:latin typeface="Helvetica" pitchFamily="2" charset="0"/>
            </a:endParaRPr>
          </a:p>
        </p:txBody>
      </p:sp>
    </p:spTree>
    <p:extLst>
      <p:ext uri="{BB962C8B-B14F-4D97-AF65-F5344CB8AC3E}">
        <p14:creationId xmlns:p14="http://schemas.microsoft.com/office/powerpoint/2010/main" val="4111878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2" name="TextBox 28">
            <a:extLst>
              <a:ext uri="{FF2B5EF4-FFF2-40B4-BE49-F238E27FC236}">
                <a16:creationId xmlns:a16="http://schemas.microsoft.com/office/drawing/2014/main" id="{A20356E2-5CCB-924F-962A-043B873503F8}"/>
              </a:ext>
            </a:extLst>
          </p:cNvPr>
          <p:cNvSpPr txBox="1"/>
          <p:nvPr/>
        </p:nvSpPr>
        <p:spPr>
          <a:xfrm>
            <a:off x="1375079" y="946284"/>
            <a:ext cx="1005403" cy="646331"/>
          </a:xfrm>
          <a:prstGeom prst="rect">
            <a:avLst/>
          </a:prstGeom>
          <a:noFill/>
        </p:spPr>
        <p:txBody>
          <a:bodyPr wrap="none" rtlCol="0" anchor="t">
            <a:spAutoFit/>
          </a:bodyPr>
          <a:lstStyle/>
          <a:p>
            <a:pPr algn="ctr"/>
            <a:r>
              <a:rPr lang="en-US">
                <a:solidFill>
                  <a:srgbClr val="16A53F"/>
                </a:solidFill>
                <a:latin typeface="Arial" panose="020B0604020202020204" pitchFamily="34" charset="0"/>
                <a:cs typeface="Arial" panose="020B0604020202020204" pitchFamily="34" charset="0"/>
              </a:rPr>
              <a:t>Science</a:t>
            </a:r>
          </a:p>
          <a:p>
            <a:pPr algn="ctr"/>
            <a:r>
              <a:rPr lang="en-US">
                <a:solidFill>
                  <a:srgbClr val="16A53F"/>
                </a:solidFill>
                <a:latin typeface="Arial" panose="020B0604020202020204" pitchFamily="34" charset="0"/>
                <a:cs typeface="Arial" panose="020B0604020202020204" pitchFamily="34" charset="0"/>
              </a:rPr>
              <a:t>follower</a:t>
            </a:r>
          </a:p>
        </p:txBody>
      </p:sp>
      <p:sp>
        <p:nvSpPr>
          <p:cNvPr id="424" name="TextBox 15">
            <a:extLst>
              <a:ext uri="{FF2B5EF4-FFF2-40B4-BE49-F238E27FC236}">
                <a16:creationId xmlns:a16="http://schemas.microsoft.com/office/drawing/2014/main" id="{8CFFEE7F-A1CA-B847-A43B-1A2C85BDD69E}"/>
              </a:ext>
            </a:extLst>
          </p:cNvPr>
          <p:cNvSpPr txBox="1"/>
          <p:nvPr/>
        </p:nvSpPr>
        <p:spPr>
          <a:xfrm>
            <a:off x="2579202" y="342038"/>
            <a:ext cx="1223412" cy="646331"/>
          </a:xfrm>
          <a:prstGeom prst="rect">
            <a:avLst/>
          </a:prstGeom>
          <a:noFill/>
        </p:spPr>
        <p:txBody>
          <a:bodyPr wrap="none" rtlCol="0">
            <a:spAutoFit/>
          </a:bodyPr>
          <a:lstStyle/>
          <a:p>
            <a:pPr algn="ctr"/>
            <a:r>
              <a:rPr lang="en-US">
                <a:solidFill>
                  <a:srgbClr val="F8B00B"/>
                </a:solidFill>
                <a:latin typeface="Arial" panose="020B0604020202020204" pitchFamily="34" charset="0"/>
                <a:cs typeface="Arial" panose="020B0604020202020204" pitchFamily="34" charset="0"/>
              </a:rPr>
              <a:t>Scientist</a:t>
            </a:r>
          </a:p>
          <a:p>
            <a:pPr algn="ctr"/>
            <a:r>
              <a:rPr lang="en-US">
                <a:solidFill>
                  <a:srgbClr val="F8B00B"/>
                </a:solidFill>
                <a:latin typeface="Arial" panose="020B0604020202020204" pitchFamily="34" charset="0"/>
                <a:cs typeface="Arial" panose="020B0604020202020204" pitchFamily="34" charset="0"/>
              </a:rPr>
              <a:t>or activist </a:t>
            </a:r>
          </a:p>
        </p:txBody>
      </p:sp>
      <p:sp>
        <p:nvSpPr>
          <p:cNvPr id="23" name="Oval 22">
            <a:extLst>
              <a:ext uri="{FF2B5EF4-FFF2-40B4-BE49-F238E27FC236}">
                <a16:creationId xmlns:a16="http://schemas.microsoft.com/office/drawing/2014/main" id="{7125C7F0-4404-0441-9958-8393980408D2}"/>
              </a:ext>
            </a:extLst>
          </p:cNvPr>
          <p:cNvSpPr>
            <a:spLocks noChangeAspect="1"/>
          </p:cNvSpPr>
          <p:nvPr/>
        </p:nvSpPr>
        <p:spPr>
          <a:xfrm>
            <a:off x="1123158" y="1531059"/>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F7A88C-36E7-2C40-8229-A5242B8D0A13}"/>
              </a:ext>
            </a:extLst>
          </p:cNvPr>
          <p:cNvSpPr/>
          <p:nvPr/>
        </p:nvSpPr>
        <p:spPr>
          <a:xfrm>
            <a:off x="9291527" y="3419889"/>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FA6965B-5FB7-ED43-BDDD-0D2D15C5E6CD}"/>
              </a:ext>
            </a:extLst>
          </p:cNvPr>
          <p:cNvSpPr>
            <a:spLocks noChangeAspect="1"/>
          </p:cNvSpPr>
          <p:nvPr/>
        </p:nvSpPr>
        <p:spPr>
          <a:xfrm>
            <a:off x="1327273" y="3524561"/>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D234FB8-CECA-F442-8AD8-20B417BAB2FA}"/>
              </a:ext>
            </a:extLst>
          </p:cNvPr>
          <p:cNvSpPr/>
          <p:nvPr/>
        </p:nvSpPr>
        <p:spPr>
          <a:xfrm>
            <a:off x="3047933" y="5172091"/>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CAA70B-35DA-C248-8E78-B106FAF44183}"/>
              </a:ext>
            </a:extLst>
          </p:cNvPr>
          <p:cNvSpPr/>
          <p:nvPr/>
        </p:nvSpPr>
        <p:spPr>
          <a:xfrm>
            <a:off x="7831189" y="4801819"/>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1FAE04-A10B-C041-B656-85946366261A}"/>
              </a:ext>
            </a:extLst>
          </p:cNvPr>
          <p:cNvSpPr/>
          <p:nvPr/>
        </p:nvSpPr>
        <p:spPr>
          <a:xfrm>
            <a:off x="3760794" y="99172"/>
            <a:ext cx="1573200" cy="1573200"/>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E0B1C64-D7D5-C947-8D69-98B408FE0662}"/>
              </a:ext>
            </a:extLst>
          </p:cNvPr>
          <p:cNvSpPr/>
          <p:nvPr/>
        </p:nvSpPr>
        <p:spPr>
          <a:xfrm>
            <a:off x="3225045" y="3317206"/>
            <a:ext cx="518229" cy="518229"/>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69004A-53C3-9647-A3C1-657131140C9E}"/>
              </a:ext>
            </a:extLst>
          </p:cNvPr>
          <p:cNvSpPr/>
          <p:nvPr/>
        </p:nvSpPr>
        <p:spPr>
          <a:xfrm>
            <a:off x="6785474" y="4469513"/>
            <a:ext cx="518229" cy="518229"/>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EA28561-5D2C-3C4A-9CCC-D6BF2477E990}"/>
              </a:ext>
            </a:extLst>
          </p:cNvPr>
          <p:cNvSpPr/>
          <p:nvPr/>
        </p:nvSpPr>
        <p:spPr>
          <a:xfrm>
            <a:off x="6429012" y="5833463"/>
            <a:ext cx="518229" cy="518229"/>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17CC6DF-412E-F64E-8E7A-6FCA5E246E0E}"/>
              </a:ext>
            </a:extLst>
          </p:cNvPr>
          <p:cNvSpPr/>
          <p:nvPr/>
        </p:nvSpPr>
        <p:spPr>
          <a:xfrm>
            <a:off x="4467701" y="2161116"/>
            <a:ext cx="518229" cy="518229"/>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97FA68C-EA63-1F44-B357-9415221DC2C1}"/>
              </a:ext>
            </a:extLst>
          </p:cNvPr>
          <p:cNvSpPr/>
          <p:nvPr/>
        </p:nvSpPr>
        <p:spPr>
          <a:xfrm>
            <a:off x="3628877" y="1715282"/>
            <a:ext cx="518229" cy="518229"/>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3C02F3E-6063-264A-807A-6959FC9A5BB3}"/>
              </a:ext>
            </a:extLst>
          </p:cNvPr>
          <p:cNvCxnSpPr>
            <a:cxnSpLocks/>
            <a:stCxn id="27" idx="7"/>
            <a:endCxn id="20" idx="3"/>
          </p:cNvCxnSpPr>
          <p:nvPr/>
        </p:nvCxnSpPr>
        <p:spPr>
          <a:xfrm>
            <a:off x="2670083" y="3754951"/>
            <a:ext cx="630855" cy="459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EDC39F8-8A10-994B-B429-5041BC21EE2C}"/>
              </a:ext>
            </a:extLst>
          </p:cNvPr>
          <p:cNvCxnSpPr>
            <a:cxnSpLocks/>
            <a:stCxn id="27" idx="5"/>
            <a:endCxn id="31" idx="1"/>
          </p:cNvCxnSpPr>
          <p:nvPr/>
        </p:nvCxnSpPr>
        <p:spPr>
          <a:xfrm>
            <a:off x="2670083" y="4867371"/>
            <a:ext cx="608240" cy="5351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55883B-D45D-6440-950C-94636DC60EE6}"/>
              </a:ext>
            </a:extLst>
          </p:cNvPr>
          <p:cNvCxnSpPr>
            <a:cxnSpLocks/>
            <a:stCxn id="31" idx="0"/>
            <a:endCxn id="20" idx="4"/>
          </p:cNvCxnSpPr>
          <p:nvPr/>
        </p:nvCxnSpPr>
        <p:spPr>
          <a:xfrm flipH="1" flipV="1">
            <a:off x="3484160" y="3835435"/>
            <a:ext cx="350373" cy="13366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883297B-07A3-9444-8CA2-25ED077E24CF}"/>
              </a:ext>
            </a:extLst>
          </p:cNvPr>
          <p:cNvCxnSpPr>
            <a:cxnSpLocks/>
            <a:stCxn id="20" idx="0"/>
            <a:endCxn id="35" idx="4"/>
          </p:cNvCxnSpPr>
          <p:nvPr/>
        </p:nvCxnSpPr>
        <p:spPr>
          <a:xfrm flipV="1">
            <a:off x="3484160" y="2233511"/>
            <a:ext cx="403832" cy="10836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702EC0-4938-8241-8F11-609F164F5E72}"/>
              </a:ext>
            </a:extLst>
          </p:cNvPr>
          <p:cNvCxnSpPr>
            <a:cxnSpLocks/>
            <a:stCxn id="33" idx="0"/>
            <a:endCxn id="18" idx="4"/>
          </p:cNvCxnSpPr>
          <p:nvPr/>
        </p:nvCxnSpPr>
        <p:spPr>
          <a:xfrm flipH="1" flipV="1">
            <a:off x="4547394" y="1672372"/>
            <a:ext cx="179422" cy="4887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F4029F-F565-0C41-B5F0-85C196C5074F}"/>
              </a:ext>
            </a:extLst>
          </p:cNvPr>
          <p:cNvCxnSpPr>
            <a:cxnSpLocks/>
            <a:stCxn id="22" idx="1"/>
            <a:endCxn id="18" idx="6"/>
          </p:cNvCxnSpPr>
          <p:nvPr/>
        </p:nvCxnSpPr>
        <p:spPr>
          <a:xfrm flipH="1" flipV="1">
            <a:off x="5333994" y="885772"/>
            <a:ext cx="3397490" cy="8281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93D038-6687-4F4A-815B-2F9FD75C2AC7}"/>
              </a:ext>
            </a:extLst>
          </p:cNvPr>
          <p:cNvCxnSpPr>
            <a:cxnSpLocks/>
            <a:stCxn id="22" idx="2"/>
            <a:endCxn id="33" idx="6"/>
          </p:cNvCxnSpPr>
          <p:nvPr/>
        </p:nvCxnSpPr>
        <p:spPr>
          <a:xfrm flipH="1">
            <a:off x="4985930" y="2270120"/>
            <a:ext cx="3515164" cy="1501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694FC88-28C7-BE41-B78E-893BB979064C}"/>
              </a:ext>
            </a:extLst>
          </p:cNvPr>
          <p:cNvCxnSpPr>
            <a:cxnSpLocks/>
            <a:stCxn id="18" idx="3"/>
            <a:endCxn id="35" idx="7"/>
          </p:cNvCxnSpPr>
          <p:nvPr/>
        </p:nvCxnSpPr>
        <p:spPr>
          <a:xfrm>
            <a:off x="3991184" y="1441982"/>
            <a:ext cx="80029" cy="3491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A6829D-A703-0244-BC0D-DBB650F79CFC}"/>
              </a:ext>
            </a:extLst>
          </p:cNvPr>
          <p:cNvCxnSpPr>
            <a:cxnSpLocks/>
            <a:stCxn id="23" idx="7"/>
            <a:endCxn id="35" idx="3"/>
          </p:cNvCxnSpPr>
          <p:nvPr/>
        </p:nvCxnSpPr>
        <p:spPr>
          <a:xfrm>
            <a:off x="2465968" y="1761449"/>
            <a:ext cx="1238802" cy="39616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46B0128-462F-D047-924D-D7CFA311EBC4}"/>
              </a:ext>
            </a:extLst>
          </p:cNvPr>
          <p:cNvCxnSpPr>
            <a:cxnSpLocks/>
            <a:stCxn id="23" idx="6"/>
            <a:endCxn id="33" idx="2"/>
          </p:cNvCxnSpPr>
          <p:nvPr/>
        </p:nvCxnSpPr>
        <p:spPr>
          <a:xfrm>
            <a:off x="2696358" y="2317659"/>
            <a:ext cx="1771343" cy="1025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C769E48-265C-6D42-9F42-30766F3A4A40}"/>
              </a:ext>
            </a:extLst>
          </p:cNvPr>
          <p:cNvCxnSpPr>
            <a:cxnSpLocks/>
            <a:stCxn id="35" idx="5"/>
            <a:endCxn id="33" idx="1"/>
          </p:cNvCxnSpPr>
          <p:nvPr/>
        </p:nvCxnSpPr>
        <p:spPr>
          <a:xfrm>
            <a:off x="4071213" y="2157618"/>
            <a:ext cx="472381" cy="7939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8BFC557-9C07-4B4D-A1AD-F5CA151BD44D}"/>
              </a:ext>
            </a:extLst>
          </p:cNvPr>
          <p:cNvCxnSpPr>
            <a:cxnSpLocks/>
            <a:stCxn id="33" idx="5"/>
            <a:endCxn id="24" idx="0"/>
          </p:cNvCxnSpPr>
          <p:nvPr/>
        </p:nvCxnSpPr>
        <p:spPr>
          <a:xfrm>
            <a:off x="4910037" y="2603452"/>
            <a:ext cx="625340" cy="2673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97C1A57-A087-EB4B-8E9D-BA9AF3255043}"/>
              </a:ext>
            </a:extLst>
          </p:cNvPr>
          <p:cNvCxnSpPr>
            <a:cxnSpLocks/>
            <a:stCxn id="18" idx="4"/>
            <a:endCxn id="21" idx="1"/>
          </p:cNvCxnSpPr>
          <p:nvPr/>
        </p:nvCxnSpPr>
        <p:spPr>
          <a:xfrm>
            <a:off x="4547394" y="1672372"/>
            <a:ext cx="2313973" cy="28730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0408A8B-0802-3645-BA4C-CC0D458F70DD}"/>
              </a:ext>
            </a:extLst>
          </p:cNvPr>
          <p:cNvCxnSpPr>
            <a:cxnSpLocks/>
            <a:stCxn id="25" idx="1"/>
            <a:endCxn id="18" idx="5"/>
          </p:cNvCxnSpPr>
          <p:nvPr/>
        </p:nvCxnSpPr>
        <p:spPr>
          <a:xfrm flipH="1" flipV="1">
            <a:off x="5103604" y="1441982"/>
            <a:ext cx="4418313" cy="22082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E1CF1A1-206B-974A-A770-A35FD1E711D7}"/>
              </a:ext>
            </a:extLst>
          </p:cNvPr>
          <p:cNvCxnSpPr>
            <a:cxnSpLocks/>
            <a:stCxn id="25" idx="3"/>
            <a:endCxn id="21" idx="7"/>
          </p:cNvCxnSpPr>
          <p:nvPr/>
        </p:nvCxnSpPr>
        <p:spPr>
          <a:xfrm flipH="1" flipV="1">
            <a:off x="7227810" y="4545406"/>
            <a:ext cx="2294107" cy="2172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867044-71E2-3B47-9548-90F8AFA5DC86}"/>
              </a:ext>
            </a:extLst>
          </p:cNvPr>
          <p:cNvCxnSpPr>
            <a:cxnSpLocks/>
            <a:stCxn id="25" idx="2"/>
            <a:endCxn id="33" idx="6"/>
          </p:cNvCxnSpPr>
          <p:nvPr/>
        </p:nvCxnSpPr>
        <p:spPr>
          <a:xfrm flipH="1" flipV="1">
            <a:off x="4985930" y="2420231"/>
            <a:ext cx="4305597" cy="17862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CB7E349-7F0D-5F4A-BEBE-A3A0526608AD}"/>
              </a:ext>
            </a:extLst>
          </p:cNvPr>
          <p:cNvCxnSpPr>
            <a:cxnSpLocks/>
            <a:stCxn id="20" idx="5"/>
            <a:endCxn id="26" idx="1"/>
          </p:cNvCxnSpPr>
          <p:nvPr/>
        </p:nvCxnSpPr>
        <p:spPr>
          <a:xfrm>
            <a:off x="3667381" y="3759542"/>
            <a:ext cx="1195632" cy="11549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AB62117-A5B5-5B47-B7F9-17D18D0B8DFF}"/>
              </a:ext>
            </a:extLst>
          </p:cNvPr>
          <p:cNvCxnSpPr>
            <a:cxnSpLocks/>
            <a:stCxn id="20" idx="6"/>
            <a:endCxn id="24" idx="3"/>
          </p:cNvCxnSpPr>
          <p:nvPr/>
        </p:nvCxnSpPr>
        <p:spPr>
          <a:xfrm>
            <a:off x="3743274" y="3576321"/>
            <a:ext cx="1235893" cy="6372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AE2EACC-9307-CE4A-9F5C-4A5EE9BEC78D}"/>
              </a:ext>
            </a:extLst>
          </p:cNvPr>
          <p:cNvCxnSpPr>
            <a:cxnSpLocks/>
            <a:stCxn id="24" idx="5"/>
            <a:endCxn id="21" idx="2"/>
          </p:cNvCxnSpPr>
          <p:nvPr/>
        </p:nvCxnSpPr>
        <p:spPr>
          <a:xfrm>
            <a:off x="6091587" y="4213580"/>
            <a:ext cx="693887" cy="51504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E61CCA2-A881-574A-87F6-94150E9F9B8C}"/>
              </a:ext>
            </a:extLst>
          </p:cNvPr>
          <p:cNvCxnSpPr>
            <a:cxnSpLocks/>
            <a:stCxn id="26" idx="0"/>
            <a:endCxn id="33" idx="4"/>
          </p:cNvCxnSpPr>
          <p:nvPr/>
        </p:nvCxnSpPr>
        <p:spPr>
          <a:xfrm flipH="1" flipV="1">
            <a:off x="4726816" y="2679345"/>
            <a:ext cx="319419" cy="21593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08D4549-F208-ED41-9C2F-ABE39D175D78}"/>
              </a:ext>
            </a:extLst>
          </p:cNvPr>
          <p:cNvCxnSpPr>
            <a:cxnSpLocks/>
            <a:stCxn id="32" idx="1"/>
            <a:endCxn id="21" idx="5"/>
          </p:cNvCxnSpPr>
          <p:nvPr/>
        </p:nvCxnSpPr>
        <p:spPr>
          <a:xfrm flipH="1" flipV="1">
            <a:off x="7227810" y="4911849"/>
            <a:ext cx="833769" cy="1203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F5D18EB-D649-524E-9362-5F2DA48EADBD}"/>
              </a:ext>
            </a:extLst>
          </p:cNvPr>
          <p:cNvCxnSpPr>
            <a:cxnSpLocks/>
            <a:stCxn id="21" idx="4"/>
            <a:endCxn id="30" idx="0"/>
          </p:cNvCxnSpPr>
          <p:nvPr/>
        </p:nvCxnSpPr>
        <p:spPr>
          <a:xfrm flipH="1">
            <a:off x="6688127" y="4987742"/>
            <a:ext cx="356462" cy="84572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BEA353F-A726-CF40-BF16-C4DA94FDCA1F}"/>
              </a:ext>
            </a:extLst>
          </p:cNvPr>
          <p:cNvCxnSpPr>
            <a:cxnSpLocks/>
            <a:stCxn id="21" idx="2"/>
            <a:endCxn id="26" idx="6"/>
          </p:cNvCxnSpPr>
          <p:nvPr/>
        </p:nvCxnSpPr>
        <p:spPr>
          <a:xfrm flipH="1">
            <a:off x="5305349" y="4728628"/>
            <a:ext cx="1480125" cy="3691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B005FA1-48AA-364D-95A6-E04999FD2A3D}"/>
              </a:ext>
            </a:extLst>
          </p:cNvPr>
          <p:cNvCxnSpPr>
            <a:cxnSpLocks/>
            <a:stCxn id="31" idx="7"/>
            <a:endCxn id="33" idx="4"/>
          </p:cNvCxnSpPr>
          <p:nvPr/>
        </p:nvCxnSpPr>
        <p:spPr>
          <a:xfrm flipV="1">
            <a:off x="4390743" y="2679345"/>
            <a:ext cx="336073" cy="27231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A2FCA4F-8C48-AC4C-A43B-380D49A7194E}"/>
              </a:ext>
            </a:extLst>
          </p:cNvPr>
          <p:cNvCxnSpPr>
            <a:cxnSpLocks/>
            <a:stCxn id="31" idx="6"/>
            <a:endCxn id="21" idx="3"/>
          </p:cNvCxnSpPr>
          <p:nvPr/>
        </p:nvCxnSpPr>
        <p:spPr>
          <a:xfrm flipV="1">
            <a:off x="4621133" y="4911849"/>
            <a:ext cx="2240234" cy="10468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4D22EA0-7D69-5C44-9A37-5D54F1413BF8}"/>
              </a:ext>
            </a:extLst>
          </p:cNvPr>
          <p:cNvCxnSpPr>
            <a:cxnSpLocks/>
            <a:stCxn id="18" idx="6"/>
            <a:endCxn id="143" idx="2"/>
          </p:cNvCxnSpPr>
          <p:nvPr/>
        </p:nvCxnSpPr>
        <p:spPr>
          <a:xfrm>
            <a:off x="5333994" y="885772"/>
            <a:ext cx="1262148" cy="1387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71F889E-0D87-9C4D-A86D-482885867FBD}"/>
              </a:ext>
            </a:extLst>
          </p:cNvPr>
          <p:cNvCxnSpPr>
            <a:cxnSpLocks/>
            <a:stCxn id="33" idx="7"/>
            <a:endCxn id="143" idx="3"/>
          </p:cNvCxnSpPr>
          <p:nvPr/>
        </p:nvCxnSpPr>
        <p:spPr>
          <a:xfrm flipV="1">
            <a:off x="4910037" y="1580728"/>
            <a:ext cx="1915982" cy="6562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11903BD-70E1-0E44-8685-A7FEDB174255}"/>
              </a:ext>
            </a:extLst>
          </p:cNvPr>
          <p:cNvCxnSpPr>
            <a:cxnSpLocks/>
            <a:stCxn id="21" idx="0"/>
            <a:endCxn id="143" idx="4"/>
          </p:cNvCxnSpPr>
          <p:nvPr/>
        </p:nvCxnSpPr>
        <p:spPr>
          <a:xfrm flipV="1">
            <a:off x="7044589" y="1811118"/>
            <a:ext cx="336403" cy="26583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4AB63EBA-E262-6D43-8492-00BCB74A577C}"/>
              </a:ext>
            </a:extLst>
          </p:cNvPr>
          <p:cNvSpPr/>
          <p:nvPr/>
        </p:nvSpPr>
        <p:spPr>
          <a:xfrm>
            <a:off x="6865235" y="3498580"/>
            <a:ext cx="224152" cy="348477"/>
          </a:xfrm>
          <a:prstGeom prst="rect">
            <a:avLst/>
          </a:prstGeom>
        </p:spPr>
        <p:txBody>
          <a:bodyPr wrap="none">
            <a:spAutoFit/>
          </a:bodyPr>
          <a:lstStyle/>
          <a:p>
            <a:r>
              <a:rPr lang="de-DE"/>
              <a:t> </a:t>
            </a:r>
            <a:endParaRPr lang="en-US"/>
          </a:p>
        </p:txBody>
      </p:sp>
      <p:sp>
        <p:nvSpPr>
          <p:cNvPr id="24" name="Oval 23">
            <a:extLst>
              <a:ext uri="{FF2B5EF4-FFF2-40B4-BE49-F238E27FC236}">
                <a16:creationId xmlns:a16="http://schemas.microsoft.com/office/drawing/2014/main" id="{7ADDF87A-6AB5-804B-932D-E4F0D01A4412}"/>
              </a:ext>
            </a:extLst>
          </p:cNvPr>
          <p:cNvSpPr>
            <a:spLocks noChangeAspect="1"/>
          </p:cNvSpPr>
          <p:nvPr/>
        </p:nvSpPr>
        <p:spPr>
          <a:xfrm>
            <a:off x="4748777" y="2870770"/>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59624C-0638-804B-9869-97B15BD4820F}"/>
              </a:ext>
            </a:extLst>
          </p:cNvPr>
          <p:cNvSpPr>
            <a:spLocks noChangeAspect="1"/>
          </p:cNvSpPr>
          <p:nvPr/>
        </p:nvSpPr>
        <p:spPr>
          <a:xfrm>
            <a:off x="8501094" y="1483520"/>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60E63E01-7066-1548-9552-B567744CA935}"/>
              </a:ext>
            </a:extLst>
          </p:cNvPr>
          <p:cNvSpPr/>
          <p:nvPr/>
        </p:nvSpPr>
        <p:spPr>
          <a:xfrm>
            <a:off x="6596142" y="237918"/>
            <a:ext cx="1569699"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FCF90AB-8400-F643-AFEF-27C1C19BC917}"/>
              </a:ext>
            </a:extLst>
          </p:cNvPr>
          <p:cNvSpPr/>
          <p:nvPr/>
        </p:nvSpPr>
        <p:spPr>
          <a:xfrm>
            <a:off x="4787120" y="4838646"/>
            <a:ext cx="518229" cy="518229"/>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feld 78">
            <a:extLst>
              <a:ext uri="{FF2B5EF4-FFF2-40B4-BE49-F238E27FC236}">
                <a16:creationId xmlns:a16="http://schemas.microsoft.com/office/drawing/2014/main" id="{F3D84DDB-9FA3-1B40-AD8D-82153FA1704D}"/>
              </a:ext>
            </a:extLst>
          </p:cNvPr>
          <p:cNvSpPr txBox="1"/>
          <p:nvPr/>
        </p:nvSpPr>
        <p:spPr>
          <a:xfrm>
            <a:off x="8740235" y="6510936"/>
            <a:ext cx="3290131" cy="276999"/>
          </a:xfrm>
          <a:prstGeom prst="rect">
            <a:avLst/>
          </a:prstGeom>
          <a:noFill/>
        </p:spPr>
        <p:txBody>
          <a:bodyPr wrap="none" rtlCol="0">
            <a:spAutoFit/>
          </a:bodyPr>
          <a:lstStyle/>
          <a:p>
            <a:r>
              <a:rPr lang="en-US" sz="1200">
                <a:latin typeface="Garamond"/>
              </a:rPr>
              <a:t>Greta Thunberg: </a:t>
            </a:r>
            <a:r>
              <a:rPr lang="de-DE" sz="1200">
                <a:latin typeface="Garamond"/>
              </a:rPr>
              <a:t>CC BY-SA 4.0 </a:t>
            </a:r>
            <a:r>
              <a:rPr lang="de-DE" sz="1200" err="1">
                <a:latin typeface="Garamond"/>
              </a:rPr>
              <a:t>by</a:t>
            </a:r>
            <a:r>
              <a:rPr lang="de-DE" sz="1200">
                <a:latin typeface="Garamond"/>
              </a:rPr>
              <a:t> Anders </a:t>
            </a:r>
            <a:r>
              <a:rPr lang="de-DE" sz="1200" err="1">
                <a:latin typeface="Garamond"/>
              </a:rPr>
              <a:t>Hellberg</a:t>
            </a:r>
            <a:endParaRPr lang="de-DE" sz="1200">
              <a:latin typeface="Garamond"/>
            </a:endParaRPr>
          </a:p>
        </p:txBody>
      </p:sp>
      <p:pic>
        <p:nvPicPr>
          <p:cNvPr id="394" name="Google Shape;62;p14">
            <a:extLst>
              <a:ext uri="{FF2B5EF4-FFF2-40B4-BE49-F238E27FC236}">
                <a16:creationId xmlns:a16="http://schemas.microsoft.com/office/drawing/2014/main" id="{3605270F-86CF-DF41-98D0-E539E80B076E}"/>
              </a:ext>
            </a:extLst>
          </p:cNvPr>
          <p:cNvPicPr preferRelativeResize="0">
            <a:picLocks noChangeAspect="1"/>
          </p:cNvPicPr>
          <p:nvPr/>
        </p:nvPicPr>
        <p:blipFill rotWithShape="1">
          <a:blip r:embed="rId3">
            <a:alphaModFix/>
          </a:blip>
          <a:srcRect t="3424" b="15988"/>
          <a:stretch/>
        </p:blipFill>
        <p:spPr>
          <a:xfrm>
            <a:off x="9397509" y="3535396"/>
            <a:ext cx="1372596" cy="1358689"/>
          </a:xfrm>
          <a:prstGeom prst="ellipse">
            <a:avLst/>
          </a:prstGeom>
          <a:noFill/>
          <a:ln>
            <a:noFill/>
          </a:ln>
        </p:spPr>
      </p:pic>
      <p:pic>
        <p:nvPicPr>
          <p:cNvPr id="397" name="Google Shape;64;p14">
            <a:extLst>
              <a:ext uri="{FF2B5EF4-FFF2-40B4-BE49-F238E27FC236}">
                <a16:creationId xmlns:a16="http://schemas.microsoft.com/office/drawing/2014/main" id="{552DC0AE-B8E9-2F42-BEBE-E1037B6BD286}"/>
              </a:ext>
            </a:extLst>
          </p:cNvPr>
          <p:cNvPicPr preferRelativeResize="0">
            <a:picLocks noChangeAspect="1"/>
          </p:cNvPicPr>
          <p:nvPr/>
        </p:nvPicPr>
        <p:blipFill rotWithShape="1">
          <a:blip r:embed="rId4">
            <a:alphaModFix/>
          </a:blip>
          <a:srcRect l="42397" t="4448" r="27770" b="50794"/>
          <a:stretch/>
        </p:blipFill>
        <p:spPr>
          <a:xfrm>
            <a:off x="7941964" y="4898384"/>
            <a:ext cx="1358689" cy="1358689"/>
          </a:xfrm>
          <a:prstGeom prst="ellipse">
            <a:avLst/>
          </a:prstGeom>
          <a:noFill/>
          <a:ln>
            <a:noFill/>
          </a:ln>
          <a:effectLst/>
        </p:spPr>
      </p:pic>
      <p:pic>
        <p:nvPicPr>
          <p:cNvPr id="402" name="Google Shape;65;p14">
            <a:extLst>
              <a:ext uri="{FF2B5EF4-FFF2-40B4-BE49-F238E27FC236}">
                <a16:creationId xmlns:a16="http://schemas.microsoft.com/office/drawing/2014/main" id="{58F781CC-401D-774E-A0CA-F3C5937C3201}"/>
              </a:ext>
            </a:extLst>
          </p:cNvPr>
          <p:cNvPicPr preferRelativeResize="0">
            <a:picLocks noChangeAspect="1"/>
          </p:cNvPicPr>
          <p:nvPr/>
        </p:nvPicPr>
        <p:blipFill rotWithShape="1">
          <a:blip r:embed="rId5">
            <a:alphaModFix/>
          </a:blip>
          <a:srcRect l="4145" r="4145" b="10233"/>
          <a:stretch/>
        </p:blipFill>
        <p:spPr>
          <a:xfrm>
            <a:off x="1216848" y="1648770"/>
            <a:ext cx="1340338" cy="1358689"/>
          </a:xfrm>
          <a:prstGeom prst="ellipse">
            <a:avLst/>
          </a:prstGeom>
          <a:noFill/>
          <a:ln>
            <a:noFill/>
          </a:ln>
        </p:spPr>
      </p:pic>
      <p:pic>
        <p:nvPicPr>
          <p:cNvPr id="403" name="Google Shape;66;p14">
            <a:extLst>
              <a:ext uri="{FF2B5EF4-FFF2-40B4-BE49-F238E27FC236}">
                <a16:creationId xmlns:a16="http://schemas.microsoft.com/office/drawing/2014/main" id="{04368ACB-EC27-0D45-B41F-35773CA8F042}"/>
              </a:ext>
            </a:extLst>
          </p:cNvPr>
          <p:cNvPicPr preferRelativeResize="0">
            <a:picLocks noChangeAspect="1"/>
          </p:cNvPicPr>
          <p:nvPr/>
        </p:nvPicPr>
        <p:blipFill rotWithShape="1">
          <a:blip r:embed="rId6">
            <a:alphaModFix/>
          </a:blip>
          <a:srcRect l="30179" t="11297" r="16481" b="36570"/>
          <a:stretch/>
        </p:blipFill>
        <p:spPr>
          <a:xfrm>
            <a:off x="1444342" y="3620418"/>
            <a:ext cx="1356149" cy="1358689"/>
          </a:xfrm>
          <a:prstGeom prst="ellipse">
            <a:avLst/>
          </a:prstGeom>
          <a:noFill/>
          <a:ln>
            <a:noFill/>
          </a:ln>
        </p:spPr>
      </p:pic>
      <p:pic>
        <p:nvPicPr>
          <p:cNvPr id="421" name="Google Shape;69;p14">
            <a:extLst>
              <a:ext uri="{FF2B5EF4-FFF2-40B4-BE49-F238E27FC236}">
                <a16:creationId xmlns:a16="http://schemas.microsoft.com/office/drawing/2014/main" id="{B4703B09-B07F-714D-9273-CC04ED027040}"/>
              </a:ext>
            </a:extLst>
          </p:cNvPr>
          <p:cNvPicPr preferRelativeResize="0">
            <a:picLocks noChangeAspect="1"/>
          </p:cNvPicPr>
          <p:nvPr/>
        </p:nvPicPr>
        <p:blipFill rotWithShape="1">
          <a:blip r:embed="rId7">
            <a:alphaModFix/>
          </a:blip>
          <a:srcRect t="16733" r="3428" b="10129"/>
          <a:stretch/>
        </p:blipFill>
        <p:spPr>
          <a:xfrm>
            <a:off x="3169611" y="5288995"/>
            <a:ext cx="1340338" cy="1358689"/>
          </a:xfrm>
          <a:prstGeom prst="ellipse">
            <a:avLst/>
          </a:prstGeom>
          <a:noFill/>
          <a:ln>
            <a:noFill/>
          </a:ln>
        </p:spPr>
      </p:pic>
      <p:pic>
        <p:nvPicPr>
          <p:cNvPr id="73" name="Grafik 72">
            <a:extLst>
              <a:ext uri="{FF2B5EF4-FFF2-40B4-BE49-F238E27FC236}">
                <a16:creationId xmlns:a16="http://schemas.microsoft.com/office/drawing/2014/main" id="{0A6D20E7-1E5E-6A47-A356-64E693757545}"/>
              </a:ext>
            </a:extLst>
          </p:cNvPr>
          <p:cNvPicPr>
            <a:picLocks/>
          </p:cNvPicPr>
          <p:nvPr/>
        </p:nvPicPr>
        <p:blipFill rotWithShape="1">
          <a:blip r:embed="rId8"/>
          <a:srcRect l="36711" t="3843" r="22669" b="29931"/>
          <a:stretch/>
        </p:blipFill>
        <p:spPr>
          <a:xfrm>
            <a:off x="3873345" y="196778"/>
            <a:ext cx="1353600" cy="1383949"/>
          </a:xfrm>
          <a:prstGeom prst="ellipse">
            <a:avLst/>
          </a:prstGeom>
        </p:spPr>
      </p:pic>
      <p:pic>
        <p:nvPicPr>
          <p:cNvPr id="395" name="Google Shape;63;p14">
            <a:extLst>
              <a:ext uri="{FF2B5EF4-FFF2-40B4-BE49-F238E27FC236}">
                <a16:creationId xmlns:a16="http://schemas.microsoft.com/office/drawing/2014/main" id="{0716CEFE-0BEB-AA40-8F2E-7470AF348769}"/>
              </a:ext>
            </a:extLst>
          </p:cNvPr>
          <p:cNvPicPr preferRelativeResize="0">
            <a:picLocks noChangeAspect="1"/>
          </p:cNvPicPr>
          <p:nvPr/>
        </p:nvPicPr>
        <p:blipFill rotWithShape="1">
          <a:blip r:embed="rId9">
            <a:alphaModFix/>
          </a:blip>
          <a:srcRect t="390" r="7800" b="-389"/>
          <a:stretch/>
        </p:blipFill>
        <p:spPr>
          <a:xfrm>
            <a:off x="4868942" y="2978322"/>
            <a:ext cx="1350679" cy="1358689"/>
          </a:xfrm>
          <a:prstGeom prst="ellipse">
            <a:avLst/>
          </a:prstGeom>
          <a:noFill/>
          <a:ln>
            <a:noFill/>
          </a:ln>
        </p:spPr>
      </p:pic>
      <p:pic>
        <p:nvPicPr>
          <p:cNvPr id="420" name="Google Shape;68;p14">
            <a:extLst>
              <a:ext uri="{FF2B5EF4-FFF2-40B4-BE49-F238E27FC236}">
                <a16:creationId xmlns:a16="http://schemas.microsoft.com/office/drawing/2014/main" id="{A212E55F-EC61-8E4C-A2CC-2DA7AF58EBA5}"/>
              </a:ext>
            </a:extLst>
          </p:cNvPr>
          <p:cNvPicPr preferRelativeResize="0">
            <a:picLocks noChangeAspect="1"/>
          </p:cNvPicPr>
          <p:nvPr/>
        </p:nvPicPr>
        <p:blipFill rotWithShape="1">
          <a:blip r:embed="rId10">
            <a:alphaModFix/>
          </a:blip>
          <a:srcRect b="22033"/>
          <a:stretch/>
        </p:blipFill>
        <p:spPr>
          <a:xfrm>
            <a:off x="8618746" y="1588015"/>
            <a:ext cx="1357791" cy="1358689"/>
          </a:xfrm>
          <a:prstGeom prst="ellipse">
            <a:avLst/>
          </a:prstGeom>
          <a:noFill/>
          <a:ln>
            <a:noFill/>
          </a:ln>
        </p:spPr>
      </p:pic>
      <p:pic>
        <p:nvPicPr>
          <p:cNvPr id="416" name="Google Shape;67;p14">
            <a:extLst>
              <a:ext uri="{FF2B5EF4-FFF2-40B4-BE49-F238E27FC236}">
                <a16:creationId xmlns:a16="http://schemas.microsoft.com/office/drawing/2014/main" id="{C31479E6-F7AF-4B4C-83EF-B9348D63B909}"/>
              </a:ext>
            </a:extLst>
          </p:cNvPr>
          <p:cNvPicPr preferRelativeResize="0">
            <a:picLocks noChangeAspect="1"/>
          </p:cNvPicPr>
          <p:nvPr/>
        </p:nvPicPr>
        <p:blipFill rotWithShape="1">
          <a:blip r:embed="rId11">
            <a:alphaModFix/>
          </a:blip>
          <a:srcRect l="11583" t="3298" r="3807" b="33140"/>
          <a:stretch/>
        </p:blipFill>
        <p:spPr>
          <a:xfrm>
            <a:off x="6705616" y="338934"/>
            <a:ext cx="1356303" cy="1357200"/>
          </a:xfrm>
          <a:prstGeom prst="ellipse">
            <a:avLst/>
          </a:prstGeom>
          <a:noFill/>
          <a:ln>
            <a:noFill/>
          </a:ln>
        </p:spPr>
      </p:pic>
    </p:spTree>
    <p:extLst>
      <p:ext uri="{BB962C8B-B14F-4D97-AF65-F5344CB8AC3E}">
        <p14:creationId xmlns:p14="http://schemas.microsoft.com/office/powerpoint/2010/main" val="767253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245175-EA11-4FFF-8CD9-484952241071}"/>
              </a:ext>
            </a:extLst>
          </p:cNvPr>
          <p:cNvSpPr>
            <a:spLocks noGrp="1"/>
          </p:cNvSpPr>
          <p:nvPr>
            <p:ph type="title"/>
          </p:nvPr>
        </p:nvSpPr>
        <p:spPr>
          <a:xfrm>
            <a:off x="838200" y="2103437"/>
            <a:ext cx="10515600" cy="1325563"/>
          </a:xfrm>
        </p:spPr>
        <p:txBody>
          <a:bodyPr>
            <a:normAutofit/>
          </a:bodyPr>
          <a:lstStyle/>
          <a:p>
            <a:br>
              <a:rPr lang="pt-BR">
                <a:cs typeface="Calibri Light"/>
              </a:rPr>
            </a:br>
            <a:endParaRPr lang="pt-BR">
              <a:cs typeface="Calibri Light"/>
            </a:endParaRPr>
          </a:p>
        </p:txBody>
      </p:sp>
      <p:pic>
        <p:nvPicPr>
          <p:cNvPr id="8" name="Imagem 8" descr="Uma imagem contendo screenshot, homem, segurando, telefone&#10;&#10;Descrição gerada com muito alta confiança">
            <a:extLst>
              <a:ext uri="{FF2B5EF4-FFF2-40B4-BE49-F238E27FC236}">
                <a16:creationId xmlns:a16="http://schemas.microsoft.com/office/drawing/2014/main" id="{FF38D1F6-906A-4401-9688-4FE8FAE3AF98}"/>
              </a:ext>
            </a:extLst>
          </p:cNvPr>
          <p:cNvPicPr>
            <a:picLocks noChangeAspect="1"/>
          </p:cNvPicPr>
          <p:nvPr/>
        </p:nvPicPr>
        <p:blipFill>
          <a:blip r:embed="rId3"/>
          <a:stretch>
            <a:fillRect/>
          </a:stretch>
        </p:blipFill>
        <p:spPr>
          <a:xfrm>
            <a:off x="-1609" y="34883"/>
            <a:ext cx="3219449" cy="5323608"/>
          </a:xfrm>
          <a:prstGeom prst="rect">
            <a:avLst/>
          </a:prstGeom>
        </p:spPr>
      </p:pic>
      <p:pic>
        <p:nvPicPr>
          <p:cNvPr id="9" name="Imagem 9" descr="Tela de celular com publicação numa rede social&#10;&#10;Descrição gerada com alta confiança">
            <a:extLst>
              <a:ext uri="{FF2B5EF4-FFF2-40B4-BE49-F238E27FC236}">
                <a16:creationId xmlns:a16="http://schemas.microsoft.com/office/drawing/2014/main" id="{4D6FD17F-34DE-4169-B50B-5880536208A6}"/>
              </a:ext>
            </a:extLst>
          </p:cNvPr>
          <p:cNvPicPr>
            <a:picLocks noChangeAspect="1"/>
          </p:cNvPicPr>
          <p:nvPr/>
        </p:nvPicPr>
        <p:blipFill>
          <a:blip r:embed="rId4"/>
          <a:stretch>
            <a:fillRect/>
          </a:stretch>
        </p:blipFill>
        <p:spPr>
          <a:xfrm>
            <a:off x="3111335" y="-3368"/>
            <a:ext cx="5702134" cy="5736579"/>
          </a:xfrm>
          <a:prstGeom prst="rect">
            <a:avLst/>
          </a:prstGeom>
        </p:spPr>
      </p:pic>
      <p:pic>
        <p:nvPicPr>
          <p:cNvPr id="10" name="Imagem 10" descr="Uma imagem contendo screenshot, texto&#10;&#10;Descrição gerada com muito alta confiança">
            <a:extLst>
              <a:ext uri="{FF2B5EF4-FFF2-40B4-BE49-F238E27FC236}">
                <a16:creationId xmlns:a16="http://schemas.microsoft.com/office/drawing/2014/main" id="{58FE43C1-450D-412B-A33B-0E4F3BD41A61}"/>
              </a:ext>
            </a:extLst>
          </p:cNvPr>
          <p:cNvPicPr>
            <a:picLocks noChangeAspect="1"/>
          </p:cNvPicPr>
          <p:nvPr/>
        </p:nvPicPr>
        <p:blipFill>
          <a:blip r:embed="rId5"/>
          <a:stretch>
            <a:fillRect/>
          </a:stretch>
        </p:blipFill>
        <p:spPr>
          <a:xfrm>
            <a:off x="8385959" y="79169"/>
            <a:ext cx="3732810" cy="4888675"/>
          </a:xfrm>
          <a:prstGeom prst="rect">
            <a:avLst/>
          </a:prstGeom>
        </p:spPr>
      </p:pic>
      <p:pic>
        <p:nvPicPr>
          <p:cNvPr id="11" name="Imagem 11" descr="Uma imagem contendo screenshot, foto, placa&#10;&#10;Descrição gerada com muito alta confiança">
            <a:extLst>
              <a:ext uri="{FF2B5EF4-FFF2-40B4-BE49-F238E27FC236}">
                <a16:creationId xmlns:a16="http://schemas.microsoft.com/office/drawing/2014/main" id="{BDCCB5FD-54D9-43B2-A1FF-4AA7789AD110}"/>
              </a:ext>
            </a:extLst>
          </p:cNvPr>
          <p:cNvPicPr>
            <a:picLocks noChangeAspect="1"/>
          </p:cNvPicPr>
          <p:nvPr/>
        </p:nvPicPr>
        <p:blipFill>
          <a:blip r:embed="rId6"/>
          <a:stretch>
            <a:fillRect/>
          </a:stretch>
        </p:blipFill>
        <p:spPr>
          <a:xfrm>
            <a:off x="2131621" y="4525128"/>
            <a:ext cx="9482444" cy="2251096"/>
          </a:xfrm>
          <a:prstGeom prst="rect">
            <a:avLst/>
          </a:prstGeom>
        </p:spPr>
      </p:pic>
    </p:spTree>
    <p:extLst>
      <p:ext uri="{BB962C8B-B14F-4D97-AF65-F5344CB8AC3E}">
        <p14:creationId xmlns:p14="http://schemas.microsoft.com/office/powerpoint/2010/main" val="30775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51FAE04-A10B-C041-B656-85946366261A}"/>
              </a:ext>
            </a:extLst>
          </p:cNvPr>
          <p:cNvSpPr/>
          <p:nvPr/>
        </p:nvSpPr>
        <p:spPr>
          <a:xfrm>
            <a:off x="2116889" y="2518766"/>
            <a:ext cx="213868" cy="213868"/>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E0B1C64-D7D5-C947-8D69-98B408FE0662}"/>
              </a:ext>
            </a:extLst>
          </p:cNvPr>
          <p:cNvSpPr/>
          <p:nvPr/>
        </p:nvSpPr>
        <p:spPr>
          <a:xfrm>
            <a:off x="1648592" y="3716429"/>
            <a:ext cx="213868" cy="213868"/>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69004A-53C3-9647-A3C1-657131140C9E}"/>
              </a:ext>
            </a:extLst>
          </p:cNvPr>
          <p:cNvSpPr/>
          <p:nvPr/>
        </p:nvSpPr>
        <p:spPr>
          <a:xfrm>
            <a:off x="2679741" y="3879376"/>
            <a:ext cx="213868" cy="213868"/>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59624C-0638-804B-9869-97B15BD4820F}"/>
              </a:ext>
            </a:extLst>
          </p:cNvPr>
          <p:cNvSpPr/>
          <p:nvPr/>
        </p:nvSpPr>
        <p:spPr>
          <a:xfrm>
            <a:off x="2934346" y="3079862"/>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25C7F0-4404-0441-9958-8393980408D2}"/>
              </a:ext>
            </a:extLst>
          </p:cNvPr>
          <p:cNvSpPr/>
          <p:nvPr/>
        </p:nvSpPr>
        <p:spPr>
          <a:xfrm>
            <a:off x="1203033" y="3293730"/>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DDF87A-6AB5-804B-932D-E4F0D01A4412}"/>
              </a:ext>
            </a:extLst>
          </p:cNvPr>
          <p:cNvSpPr/>
          <p:nvPr/>
        </p:nvSpPr>
        <p:spPr>
          <a:xfrm>
            <a:off x="2190901" y="3609495"/>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F7A88C-36E7-2C40-8229-A5242B8D0A13}"/>
              </a:ext>
            </a:extLst>
          </p:cNvPr>
          <p:cNvSpPr/>
          <p:nvPr/>
        </p:nvSpPr>
        <p:spPr>
          <a:xfrm>
            <a:off x="3148214" y="3543114"/>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FCF90AB-8400-F643-AFEF-27C1C19BC917}"/>
              </a:ext>
            </a:extLst>
          </p:cNvPr>
          <p:cNvSpPr/>
          <p:nvPr/>
        </p:nvSpPr>
        <p:spPr>
          <a:xfrm>
            <a:off x="2009955" y="4224735"/>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FA6965B-5FB7-ED43-BDDD-0D2D15C5E6CD}"/>
              </a:ext>
            </a:extLst>
          </p:cNvPr>
          <p:cNvSpPr/>
          <p:nvPr/>
        </p:nvSpPr>
        <p:spPr>
          <a:xfrm>
            <a:off x="997241" y="4153709"/>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80478AE-9176-9842-97BB-D36036002AAA}"/>
              </a:ext>
            </a:extLst>
          </p:cNvPr>
          <p:cNvSpPr txBox="1"/>
          <p:nvPr/>
        </p:nvSpPr>
        <p:spPr>
          <a:xfrm>
            <a:off x="761068" y="2128204"/>
            <a:ext cx="1297614" cy="683862"/>
          </a:xfrm>
          <a:prstGeom prst="rect">
            <a:avLst/>
          </a:prstGeom>
          <a:noFill/>
        </p:spPr>
        <p:txBody>
          <a:bodyPr wrap="none" rtlCol="0">
            <a:spAutoFit/>
          </a:bodyPr>
          <a:lstStyle/>
          <a:p>
            <a:pPr algn="ctr"/>
            <a:r>
              <a:rPr lang="en-US" sz="1600">
                <a:solidFill>
                  <a:srgbClr val="F8B00B"/>
                </a:solidFill>
                <a:latin typeface="Arial" panose="020B0604020202020204" pitchFamily="34" charset="0"/>
                <a:cs typeface="Arial" panose="020B0604020202020204" pitchFamily="34" charset="0"/>
              </a:rPr>
              <a:t>Scientist</a:t>
            </a:r>
          </a:p>
          <a:p>
            <a:pPr algn="ctr"/>
            <a:r>
              <a:rPr lang="en-US" sz="1600">
                <a:solidFill>
                  <a:srgbClr val="F8B00B"/>
                </a:solidFill>
                <a:latin typeface="Arial" panose="020B0604020202020204" pitchFamily="34" charset="0"/>
                <a:cs typeface="Arial" panose="020B0604020202020204" pitchFamily="34" charset="0"/>
              </a:rPr>
              <a:t>or activist </a:t>
            </a:r>
          </a:p>
        </p:txBody>
      </p:sp>
      <p:sp>
        <p:nvSpPr>
          <p:cNvPr id="29" name="TextBox 28">
            <a:extLst>
              <a:ext uri="{FF2B5EF4-FFF2-40B4-BE49-F238E27FC236}">
                <a16:creationId xmlns:a16="http://schemas.microsoft.com/office/drawing/2014/main" id="{2095D374-753C-5641-9099-7A1A1C312DC0}"/>
              </a:ext>
            </a:extLst>
          </p:cNvPr>
          <p:cNvSpPr txBox="1"/>
          <p:nvPr/>
        </p:nvSpPr>
        <p:spPr>
          <a:xfrm>
            <a:off x="206508" y="3007135"/>
            <a:ext cx="1067035" cy="683862"/>
          </a:xfrm>
          <a:prstGeom prst="rect">
            <a:avLst/>
          </a:prstGeom>
          <a:noFill/>
        </p:spPr>
        <p:txBody>
          <a:bodyPr wrap="none" rtlCol="0">
            <a:spAutoFit/>
          </a:bodyPr>
          <a:lstStyle/>
          <a:p>
            <a:pPr algn="ctr"/>
            <a:r>
              <a:rPr lang="en-US" sz="1600">
                <a:solidFill>
                  <a:srgbClr val="16A53F"/>
                </a:solidFill>
                <a:latin typeface="Arial" panose="020B0604020202020204" pitchFamily="34" charset="0"/>
                <a:cs typeface="Arial" panose="020B0604020202020204" pitchFamily="34" charset="0"/>
              </a:rPr>
              <a:t>Science</a:t>
            </a:r>
          </a:p>
          <a:p>
            <a:pPr algn="ctr"/>
            <a:r>
              <a:rPr lang="en-US" sz="1600">
                <a:solidFill>
                  <a:srgbClr val="16A53F"/>
                </a:solidFill>
                <a:latin typeface="Arial" panose="020B0604020202020204" pitchFamily="34" charset="0"/>
                <a:cs typeface="Arial" panose="020B0604020202020204" pitchFamily="34" charset="0"/>
              </a:rPr>
              <a:t>follower</a:t>
            </a:r>
          </a:p>
        </p:txBody>
      </p:sp>
      <p:sp>
        <p:nvSpPr>
          <p:cNvPr id="30" name="Oval 29">
            <a:extLst>
              <a:ext uri="{FF2B5EF4-FFF2-40B4-BE49-F238E27FC236}">
                <a16:creationId xmlns:a16="http://schemas.microsoft.com/office/drawing/2014/main" id="{8EA28561-5D2C-3C4A-9CCC-D6BF2477E990}"/>
              </a:ext>
            </a:extLst>
          </p:cNvPr>
          <p:cNvSpPr/>
          <p:nvPr/>
        </p:nvSpPr>
        <p:spPr>
          <a:xfrm>
            <a:off x="2512405" y="4610357"/>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D234FB8-CECA-F442-8AD8-20B417BAB2FA}"/>
              </a:ext>
            </a:extLst>
          </p:cNvPr>
          <p:cNvSpPr/>
          <p:nvPr/>
        </p:nvSpPr>
        <p:spPr>
          <a:xfrm>
            <a:off x="1646725" y="4633178"/>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CAA70B-35DA-C248-8E78-B106FAF44183}"/>
              </a:ext>
            </a:extLst>
          </p:cNvPr>
          <p:cNvSpPr/>
          <p:nvPr/>
        </p:nvSpPr>
        <p:spPr>
          <a:xfrm>
            <a:off x="3072537" y="4385561"/>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17CC6DF-412E-F64E-8E7A-6FCA5E246E0E}"/>
              </a:ext>
            </a:extLst>
          </p:cNvPr>
          <p:cNvSpPr/>
          <p:nvPr/>
        </p:nvSpPr>
        <p:spPr>
          <a:xfrm>
            <a:off x="1977032" y="3230585"/>
            <a:ext cx="213868" cy="213868"/>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97FA68C-EA63-1F44-B357-9415221DC2C1}"/>
              </a:ext>
            </a:extLst>
          </p:cNvPr>
          <p:cNvSpPr/>
          <p:nvPr/>
        </p:nvSpPr>
        <p:spPr>
          <a:xfrm>
            <a:off x="1707661" y="2919000"/>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3C02F3E-6063-264A-807A-6959FC9A5BB3}"/>
              </a:ext>
            </a:extLst>
          </p:cNvPr>
          <p:cNvCxnSpPr>
            <a:cxnSpLocks/>
            <a:stCxn id="27" idx="7"/>
            <a:endCxn id="20" idx="3"/>
          </p:cNvCxnSpPr>
          <p:nvPr/>
        </p:nvCxnSpPr>
        <p:spPr>
          <a:xfrm flipV="1">
            <a:off x="1179789" y="3898977"/>
            <a:ext cx="500122" cy="286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EDC39F8-8A10-994B-B429-5041BC21EE2C}"/>
              </a:ext>
            </a:extLst>
          </p:cNvPr>
          <p:cNvCxnSpPr>
            <a:cxnSpLocks/>
            <a:stCxn id="27" idx="5"/>
            <a:endCxn id="31" idx="1"/>
          </p:cNvCxnSpPr>
          <p:nvPr/>
        </p:nvCxnSpPr>
        <p:spPr>
          <a:xfrm>
            <a:off x="1179789" y="4336257"/>
            <a:ext cx="498256" cy="3282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55883B-D45D-6440-950C-94636DC60EE6}"/>
              </a:ext>
            </a:extLst>
          </p:cNvPr>
          <p:cNvCxnSpPr>
            <a:cxnSpLocks/>
            <a:stCxn id="31" idx="0"/>
            <a:endCxn id="20" idx="4"/>
          </p:cNvCxnSpPr>
          <p:nvPr/>
        </p:nvCxnSpPr>
        <p:spPr>
          <a:xfrm flipV="1">
            <a:off x="1753659" y="3930297"/>
            <a:ext cx="1866" cy="7028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883297B-07A3-9444-8CA2-25ED077E24CF}"/>
              </a:ext>
            </a:extLst>
          </p:cNvPr>
          <p:cNvCxnSpPr>
            <a:cxnSpLocks/>
            <a:stCxn id="20" idx="0"/>
            <a:endCxn id="35" idx="4"/>
          </p:cNvCxnSpPr>
          <p:nvPr/>
        </p:nvCxnSpPr>
        <p:spPr>
          <a:xfrm flipV="1">
            <a:off x="1755526" y="3132868"/>
            <a:ext cx="59070" cy="5835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702EC0-4938-8241-8F11-609F164F5E72}"/>
              </a:ext>
            </a:extLst>
          </p:cNvPr>
          <p:cNvCxnSpPr>
            <a:cxnSpLocks/>
            <a:stCxn id="33" idx="0"/>
            <a:endCxn id="18" idx="4"/>
          </p:cNvCxnSpPr>
          <p:nvPr/>
        </p:nvCxnSpPr>
        <p:spPr>
          <a:xfrm flipV="1">
            <a:off x="2083967" y="2732634"/>
            <a:ext cx="139856" cy="497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F4029F-F565-0C41-B5F0-85C196C5074F}"/>
              </a:ext>
            </a:extLst>
          </p:cNvPr>
          <p:cNvCxnSpPr>
            <a:cxnSpLocks/>
            <a:stCxn id="22" idx="1"/>
            <a:endCxn id="18" idx="6"/>
          </p:cNvCxnSpPr>
          <p:nvPr/>
        </p:nvCxnSpPr>
        <p:spPr>
          <a:xfrm flipH="1" flipV="1">
            <a:off x="2330757" y="2625700"/>
            <a:ext cx="634909" cy="4854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93D038-6687-4F4A-815B-2F9FD75C2AC7}"/>
              </a:ext>
            </a:extLst>
          </p:cNvPr>
          <p:cNvCxnSpPr>
            <a:cxnSpLocks/>
            <a:stCxn id="22" idx="2"/>
            <a:endCxn id="33" idx="6"/>
          </p:cNvCxnSpPr>
          <p:nvPr/>
        </p:nvCxnSpPr>
        <p:spPr>
          <a:xfrm flipH="1">
            <a:off x="2190901" y="3186796"/>
            <a:ext cx="743445" cy="150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694FC88-28C7-BE41-B78E-893BB979064C}"/>
              </a:ext>
            </a:extLst>
          </p:cNvPr>
          <p:cNvCxnSpPr>
            <a:cxnSpLocks/>
            <a:stCxn id="18" idx="3"/>
            <a:endCxn id="35" idx="7"/>
          </p:cNvCxnSpPr>
          <p:nvPr/>
        </p:nvCxnSpPr>
        <p:spPr>
          <a:xfrm flipH="1">
            <a:off x="1890209" y="2701314"/>
            <a:ext cx="257999" cy="2490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A6829D-A703-0244-BC0D-DBB650F79CFC}"/>
              </a:ext>
            </a:extLst>
          </p:cNvPr>
          <p:cNvCxnSpPr>
            <a:cxnSpLocks/>
            <a:stCxn id="23" idx="7"/>
            <a:endCxn id="35" idx="3"/>
          </p:cNvCxnSpPr>
          <p:nvPr/>
        </p:nvCxnSpPr>
        <p:spPr>
          <a:xfrm flipV="1">
            <a:off x="1385581" y="3101548"/>
            <a:ext cx="353400" cy="2235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46B0128-462F-D047-924D-D7CFA311EBC4}"/>
              </a:ext>
            </a:extLst>
          </p:cNvPr>
          <p:cNvCxnSpPr>
            <a:cxnSpLocks/>
            <a:stCxn id="23" idx="6"/>
            <a:endCxn id="33" idx="2"/>
          </p:cNvCxnSpPr>
          <p:nvPr/>
        </p:nvCxnSpPr>
        <p:spPr>
          <a:xfrm flipV="1">
            <a:off x="1416901" y="3337519"/>
            <a:ext cx="560131" cy="631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C769E48-265C-6D42-9F42-30766F3A4A40}"/>
              </a:ext>
            </a:extLst>
          </p:cNvPr>
          <p:cNvCxnSpPr>
            <a:cxnSpLocks/>
            <a:stCxn id="35" idx="5"/>
            <a:endCxn id="33" idx="1"/>
          </p:cNvCxnSpPr>
          <p:nvPr/>
        </p:nvCxnSpPr>
        <p:spPr>
          <a:xfrm>
            <a:off x="1890209" y="3101548"/>
            <a:ext cx="118143" cy="1603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8BFC557-9C07-4B4D-A1AD-F5CA151BD44D}"/>
              </a:ext>
            </a:extLst>
          </p:cNvPr>
          <p:cNvCxnSpPr>
            <a:cxnSpLocks/>
            <a:stCxn id="33" idx="5"/>
            <a:endCxn id="24" idx="0"/>
          </p:cNvCxnSpPr>
          <p:nvPr/>
        </p:nvCxnSpPr>
        <p:spPr>
          <a:xfrm>
            <a:off x="2159580" y="3413133"/>
            <a:ext cx="138254" cy="1963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97C1A57-A087-EB4B-8E9D-BA9AF3255043}"/>
              </a:ext>
            </a:extLst>
          </p:cNvPr>
          <p:cNvCxnSpPr>
            <a:cxnSpLocks/>
            <a:stCxn id="18" idx="4"/>
            <a:endCxn id="21" idx="1"/>
          </p:cNvCxnSpPr>
          <p:nvPr/>
        </p:nvCxnSpPr>
        <p:spPr>
          <a:xfrm>
            <a:off x="2223823" y="2732634"/>
            <a:ext cx="487239" cy="1178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0408A8B-0802-3645-BA4C-CC0D458F70DD}"/>
              </a:ext>
            </a:extLst>
          </p:cNvPr>
          <p:cNvCxnSpPr>
            <a:cxnSpLocks/>
            <a:stCxn id="25" idx="1"/>
            <a:endCxn id="18" idx="5"/>
          </p:cNvCxnSpPr>
          <p:nvPr/>
        </p:nvCxnSpPr>
        <p:spPr>
          <a:xfrm flipH="1" flipV="1">
            <a:off x="2299437" y="2701314"/>
            <a:ext cx="880097" cy="8731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E1CF1A1-206B-974A-A770-A35FD1E711D7}"/>
              </a:ext>
            </a:extLst>
          </p:cNvPr>
          <p:cNvCxnSpPr>
            <a:cxnSpLocks/>
            <a:stCxn id="25" idx="3"/>
            <a:endCxn id="21" idx="7"/>
          </p:cNvCxnSpPr>
          <p:nvPr/>
        </p:nvCxnSpPr>
        <p:spPr>
          <a:xfrm flipH="1">
            <a:off x="2862289" y="3725662"/>
            <a:ext cx="317245" cy="1850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867044-71E2-3B47-9548-90F8AFA5DC86}"/>
              </a:ext>
            </a:extLst>
          </p:cNvPr>
          <p:cNvCxnSpPr>
            <a:cxnSpLocks/>
            <a:stCxn id="25" idx="2"/>
            <a:endCxn id="33" idx="6"/>
          </p:cNvCxnSpPr>
          <p:nvPr/>
        </p:nvCxnSpPr>
        <p:spPr>
          <a:xfrm flipH="1" flipV="1">
            <a:off x="2190901" y="3337519"/>
            <a:ext cx="957313" cy="3125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CB7E349-7F0D-5F4A-BEBE-A3A0526608AD}"/>
              </a:ext>
            </a:extLst>
          </p:cNvPr>
          <p:cNvCxnSpPr>
            <a:cxnSpLocks/>
            <a:stCxn id="20" idx="5"/>
            <a:endCxn id="26" idx="1"/>
          </p:cNvCxnSpPr>
          <p:nvPr/>
        </p:nvCxnSpPr>
        <p:spPr>
          <a:xfrm>
            <a:off x="1831140" y="3898977"/>
            <a:ext cx="210135" cy="3570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AB62117-A5B5-5B47-B7F9-17D18D0B8DFF}"/>
              </a:ext>
            </a:extLst>
          </p:cNvPr>
          <p:cNvCxnSpPr>
            <a:cxnSpLocks/>
            <a:stCxn id="20" idx="6"/>
            <a:endCxn id="24" idx="3"/>
          </p:cNvCxnSpPr>
          <p:nvPr/>
        </p:nvCxnSpPr>
        <p:spPr>
          <a:xfrm flipV="1">
            <a:off x="1862460" y="3792043"/>
            <a:ext cx="359761" cy="31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AE2EACC-9307-CE4A-9F5C-4A5EE9BEC78D}"/>
              </a:ext>
            </a:extLst>
          </p:cNvPr>
          <p:cNvCxnSpPr>
            <a:cxnSpLocks/>
            <a:stCxn id="24" idx="5"/>
            <a:endCxn id="21" idx="2"/>
          </p:cNvCxnSpPr>
          <p:nvPr/>
        </p:nvCxnSpPr>
        <p:spPr>
          <a:xfrm>
            <a:off x="2373449" y="3792043"/>
            <a:ext cx="306293" cy="1942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E61CCA2-A881-574A-87F6-94150E9F9B8C}"/>
              </a:ext>
            </a:extLst>
          </p:cNvPr>
          <p:cNvCxnSpPr>
            <a:cxnSpLocks/>
            <a:stCxn id="26" idx="0"/>
            <a:endCxn id="33" idx="4"/>
          </p:cNvCxnSpPr>
          <p:nvPr/>
        </p:nvCxnSpPr>
        <p:spPr>
          <a:xfrm flipH="1" flipV="1">
            <a:off x="2083967" y="3444453"/>
            <a:ext cx="32922" cy="7802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08D4549-F208-ED41-9C2F-ABE39D175D78}"/>
              </a:ext>
            </a:extLst>
          </p:cNvPr>
          <p:cNvCxnSpPr>
            <a:cxnSpLocks/>
            <a:stCxn id="32" idx="1"/>
            <a:endCxn id="21" idx="5"/>
          </p:cNvCxnSpPr>
          <p:nvPr/>
        </p:nvCxnSpPr>
        <p:spPr>
          <a:xfrm flipH="1" flipV="1">
            <a:off x="2862289" y="4061924"/>
            <a:ext cx="241568" cy="35495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F5D18EB-D649-524E-9362-5F2DA48EADBD}"/>
              </a:ext>
            </a:extLst>
          </p:cNvPr>
          <p:cNvCxnSpPr>
            <a:cxnSpLocks/>
            <a:stCxn id="21" idx="4"/>
            <a:endCxn id="30" idx="0"/>
          </p:cNvCxnSpPr>
          <p:nvPr/>
        </p:nvCxnSpPr>
        <p:spPr>
          <a:xfrm flipH="1">
            <a:off x="2619339" y="4093244"/>
            <a:ext cx="167336" cy="5171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BEA353F-A726-CF40-BF16-C4DA94FDCA1F}"/>
              </a:ext>
            </a:extLst>
          </p:cNvPr>
          <p:cNvCxnSpPr>
            <a:cxnSpLocks/>
            <a:stCxn id="21" idx="2"/>
            <a:endCxn id="26" idx="6"/>
          </p:cNvCxnSpPr>
          <p:nvPr/>
        </p:nvCxnSpPr>
        <p:spPr>
          <a:xfrm flipH="1">
            <a:off x="2223823" y="3986310"/>
            <a:ext cx="455919" cy="3453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B005FA1-48AA-364D-95A6-E04999FD2A3D}"/>
              </a:ext>
            </a:extLst>
          </p:cNvPr>
          <p:cNvCxnSpPr>
            <a:cxnSpLocks/>
            <a:stCxn id="31" idx="7"/>
            <a:endCxn id="33" idx="4"/>
          </p:cNvCxnSpPr>
          <p:nvPr/>
        </p:nvCxnSpPr>
        <p:spPr>
          <a:xfrm flipV="1">
            <a:off x="1829273" y="3444453"/>
            <a:ext cx="254693" cy="12200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A2FCA4F-8C48-AC4C-A43B-380D49A7194E}"/>
              </a:ext>
            </a:extLst>
          </p:cNvPr>
          <p:cNvCxnSpPr>
            <a:cxnSpLocks/>
            <a:stCxn id="31" idx="6"/>
            <a:endCxn id="21" idx="3"/>
          </p:cNvCxnSpPr>
          <p:nvPr/>
        </p:nvCxnSpPr>
        <p:spPr>
          <a:xfrm flipV="1">
            <a:off x="1860593" y="4061924"/>
            <a:ext cx="850468" cy="6781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60E63E01-7066-1548-9552-B567744CA935}"/>
              </a:ext>
            </a:extLst>
          </p:cNvPr>
          <p:cNvSpPr/>
          <p:nvPr/>
        </p:nvSpPr>
        <p:spPr>
          <a:xfrm>
            <a:off x="2769205" y="2523840"/>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44">
            <a:extLst>
              <a:ext uri="{FF2B5EF4-FFF2-40B4-BE49-F238E27FC236}">
                <a16:creationId xmlns:a16="http://schemas.microsoft.com/office/drawing/2014/main" id="{C4D22EA0-7D69-5C44-9A37-5D54F1413BF8}"/>
              </a:ext>
            </a:extLst>
          </p:cNvPr>
          <p:cNvCxnSpPr>
            <a:cxnSpLocks/>
            <a:stCxn id="18" idx="6"/>
            <a:endCxn id="143" idx="2"/>
          </p:cNvCxnSpPr>
          <p:nvPr/>
        </p:nvCxnSpPr>
        <p:spPr>
          <a:xfrm>
            <a:off x="2330757" y="2625700"/>
            <a:ext cx="438448" cy="50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71F889E-0D87-9C4D-A86D-482885867FBD}"/>
              </a:ext>
            </a:extLst>
          </p:cNvPr>
          <p:cNvCxnSpPr>
            <a:cxnSpLocks/>
            <a:stCxn id="33" idx="7"/>
            <a:endCxn id="143" idx="3"/>
          </p:cNvCxnSpPr>
          <p:nvPr/>
        </p:nvCxnSpPr>
        <p:spPr>
          <a:xfrm flipV="1">
            <a:off x="2159580" y="2706388"/>
            <a:ext cx="640945" cy="5555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11903BD-70E1-0E44-8685-A7FEDB174255}"/>
              </a:ext>
            </a:extLst>
          </p:cNvPr>
          <p:cNvCxnSpPr>
            <a:cxnSpLocks/>
            <a:stCxn id="21" idx="0"/>
            <a:endCxn id="143" idx="4"/>
          </p:cNvCxnSpPr>
          <p:nvPr/>
        </p:nvCxnSpPr>
        <p:spPr>
          <a:xfrm flipV="1">
            <a:off x="2786675" y="2737708"/>
            <a:ext cx="89464" cy="11416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6C145D2A-AC88-9D43-BCC0-96D707C07F3E}"/>
              </a:ext>
            </a:extLst>
          </p:cNvPr>
          <p:cNvSpPr/>
          <p:nvPr/>
        </p:nvSpPr>
        <p:spPr>
          <a:xfrm>
            <a:off x="5612879" y="356468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BF6A3E4-1DB1-EA4C-A5A9-90A224732F95}"/>
              </a:ext>
            </a:extLst>
          </p:cNvPr>
          <p:cNvSpPr/>
          <p:nvPr/>
        </p:nvSpPr>
        <p:spPr>
          <a:xfrm>
            <a:off x="5144582" y="476235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71CC0D5-ED61-FF4D-87FC-0B04B0586512}"/>
              </a:ext>
            </a:extLst>
          </p:cNvPr>
          <p:cNvSpPr/>
          <p:nvPr/>
        </p:nvSpPr>
        <p:spPr>
          <a:xfrm>
            <a:off x="6175732" y="492529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E31E98BD-7179-AA46-A361-7C81B6F24EA6}"/>
              </a:ext>
            </a:extLst>
          </p:cNvPr>
          <p:cNvSpPr/>
          <p:nvPr/>
        </p:nvSpPr>
        <p:spPr>
          <a:xfrm>
            <a:off x="6521399" y="416229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74C6DE4-DD92-A847-A4F2-BD3A0C5DBF48}"/>
              </a:ext>
            </a:extLst>
          </p:cNvPr>
          <p:cNvSpPr/>
          <p:nvPr/>
        </p:nvSpPr>
        <p:spPr>
          <a:xfrm>
            <a:off x="4686798" y="456390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BF99A9F-3307-2F4F-BDFB-55322DD2A8C4}"/>
              </a:ext>
            </a:extLst>
          </p:cNvPr>
          <p:cNvSpPr/>
          <p:nvPr/>
        </p:nvSpPr>
        <p:spPr>
          <a:xfrm>
            <a:off x="5686891" y="46554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0FA89BC3-FE47-754D-AC60-C3B3113068CC}"/>
              </a:ext>
            </a:extLst>
          </p:cNvPr>
          <p:cNvSpPr/>
          <p:nvPr/>
        </p:nvSpPr>
        <p:spPr>
          <a:xfrm>
            <a:off x="6604895" y="46168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2E63A89B-2D2D-4D46-883A-BB0F3426C985}"/>
              </a:ext>
            </a:extLst>
          </p:cNvPr>
          <p:cNvSpPr/>
          <p:nvPr/>
        </p:nvSpPr>
        <p:spPr>
          <a:xfrm>
            <a:off x="5548637" y="510663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23C7CC79-CA18-D84A-B8DD-4F034922B806}"/>
              </a:ext>
            </a:extLst>
          </p:cNvPr>
          <p:cNvSpPr/>
          <p:nvPr/>
        </p:nvSpPr>
        <p:spPr>
          <a:xfrm>
            <a:off x="4606485" y="50817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8EC55C09-C0EA-C142-B2F3-9F966A144AFA}"/>
              </a:ext>
            </a:extLst>
          </p:cNvPr>
          <p:cNvSpPr/>
          <p:nvPr/>
        </p:nvSpPr>
        <p:spPr>
          <a:xfrm>
            <a:off x="6017690" y="554930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47AA18B0-721F-9A44-803E-04B38AA15F3C}"/>
              </a:ext>
            </a:extLst>
          </p:cNvPr>
          <p:cNvSpPr/>
          <p:nvPr/>
        </p:nvSpPr>
        <p:spPr>
          <a:xfrm>
            <a:off x="5095588" y="550500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CD02C5E-EF90-2B40-849B-9C0FB7F0E906}"/>
              </a:ext>
            </a:extLst>
          </p:cNvPr>
          <p:cNvSpPr/>
          <p:nvPr/>
        </p:nvSpPr>
        <p:spPr>
          <a:xfrm>
            <a:off x="6615607" y="523729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1E558F94-7996-4B4E-85EE-DCD4F2A55E0D}"/>
              </a:ext>
            </a:extLst>
          </p:cNvPr>
          <p:cNvSpPr/>
          <p:nvPr/>
        </p:nvSpPr>
        <p:spPr>
          <a:xfrm>
            <a:off x="5203652" y="396492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54A256ED-F9DC-A54F-8A0A-D4A3D40DFD8B}"/>
              </a:ext>
            </a:extLst>
          </p:cNvPr>
          <p:cNvCxnSpPr>
            <a:cxnSpLocks/>
            <a:stCxn id="169" idx="7"/>
            <a:endCxn id="162" idx="3"/>
          </p:cNvCxnSpPr>
          <p:nvPr/>
        </p:nvCxnSpPr>
        <p:spPr>
          <a:xfrm flipV="1">
            <a:off x="4789032" y="4944899"/>
            <a:ext cx="386870" cy="1681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ED13ADA-709A-484D-B5A4-D293684E7884}"/>
              </a:ext>
            </a:extLst>
          </p:cNvPr>
          <p:cNvCxnSpPr>
            <a:cxnSpLocks/>
            <a:stCxn id="169" idx="5"/>
            <a:endCxn id="171" idx="1"/>
          </p:cNvCxnSpPr>
          <p:nvPr/>
        </p:nvCxnSpPr>
        <p:spPr>
          <a:xfrm>
            <a:off x="4789032" y="5264263"/>
            <a:ext cx="337876" cy="2720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9ED8A38-6C8C-944E-A1CB-023798E43500}"/>
              </a:ext>
            </a:extLst>
          </p:cNvPr>
          <p:cNvCxnSpPr>
            <a:cxnSpLocks/>
            <a:stCxn id="171" idx="0"/>
            <a:endCxn id="162" idx="4"/>
          </p:cNvCxnSpPr>
          <p:nvPr/>
        </p:nvCxnSpPr>
        <p:spPr>
          <a:xfrm flipV="1">
            <a:off x="5202522" y="4976219"/>
            <a:ext cx="48994" cy="5287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17D7F73-4F1A-0549-9EE7-15702FBFD469}"/>
              </a:ext>
            </a:extLst>
          </p:cNvPr>
          <p:cNvCxnSpPr>
            <a:cxnSpLocks/>
            <a:stCxn id="162" idx="0"/>
            <a:endCxn id="174" idx="4"/>
          </p:cNvCxnSpPr>
          <p:nvPr/>
        </p:nvCxnSpPr>
        <p:spPr>
          <a:xfrm flipV="1">
            <a:off x="5251516" y="4178790"/>
            <a:ext cx="59070" cy="5835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C372728-ED81-8447-B123-6C9A07EA3C3A}"/>
              </a:ext>
            </a:extLst>
          </p:cNvPr>
          <p:cNvCxnSpPr>
            <a:cxnSpLocks/>
            <a:stCxn id="173" idx="0"/>
            <a:endCxn id="161" idx="4"/>
          </p:cNvCxnSpPr>
          <p:nvPr/>
        </p:nvCxnSpPr>
        <p:spPr>
          <a:xfrm flipV="1">
            <a:off x="5579957" y="3778556"/>
            <a:ext cx="139856" cy="497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96CC205-3E78-114A-BCE7-6D2A04325410}"/>
              </a:ext>
            </a:extLst>
          </p:cNvPr>
          <p:cNvCxnSpPr>
            <a:cxnSpLocks/>
            <a:stCxn id="164" idx="1"/>
            <a:endCxn id="161" idx="6"/>
          </p:cNvCxnSpPr>
          <p:nvPr/>
        </p:nvCxnSpPr>
        <p:spPr>
          <a:xfrm flipH="1" flipV="1">
            <a:off x="5826747" y="3671622"/>
            <a:ext cx="725971" cy="5219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DA4C0F4-63DF-7648-AFA1-C67DD2C5B9B3}"/>
              </a:ext>
            </a:extLst>
          </p:cNvPr>
          <p:cNvCxnSpPr>
            <a:cxnSpLocks/>
            <a:stCxn id="164" idx="2"/>
            <a:endCxn id="173" idx="6"/>
          </p:cNvCxnSpPr>
          <p:nvPr/>
        </p:nvCxnSpPr>
        <p:spPr>
          <a:xfrm flipH="1">
            <a:off x="5686891" y="4269225"/>
            <a:ext cx="834508" cy="114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7AC1102-6BEF-0E4A-9C7B-0AEC472BB2FB}"/>
              </a:ext>
            </a:extLst>
          </p:cNvPr>
          <p:cNvCxnSpPr>
            <a:cxnSpLocks/>
            <a:stCxn id="161" idx="3"/>
            <a:endCxn id="174" idx="7"/>
          </p:cNvCxnSpPr>
          <p:nvPr/>
        </p:nvCxnSpPr>
        <p:spPr>
          <a:xfrm flipH="1">
            <a:off x="5386200" y="3747236"/>
            <a:ext cx="257999" cy="2490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809FF4C-DC0A-A34F-ACAC-9AC518CA473A}"/>
              </a:ext>
            </a:extLst>
          </p:cNvPr>
          <p:cNvCxnSpPr>
            <a:cxnSpLocks/>
            <a:stCxn id="165" idx="7"/>
            <a:endCxn id="174" idx="3"/>
          </p:cNvCxnSpPr>
          <p:nvPr/>
        </p:nvCxnSpPr>
        <p:spPr>
          <a:xfrm flipV="1">
            <a:off x="4869346" y="4147470"/>
            <a:ext cx="365626" cy="4477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4A415EF-EF27-CF48-8983-44DC3B550EF0}"/>
              </a:ext>
            </a:extLst>
          </p:cNvPr>
          <p:cNvCxnSpPr>
            <a:cxnSpLocks/>
            <a:stCxn id="165" idx="6"/>
            <a:endCxn id="173" idx="2"/>
          </p:cNvCxnSpPr>
          <p:nvPr/>
        </p:nvCxnSpPr>
        <p:spPr>
          <a:xfrm flipV="1">
            <a:off x="4900667" y="4383442"/>
            <a:ext cx="572357" cy="2874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E99772-7FBE-2841-9AF9-38DA35F44EDD}"/>
              </a:ext>
            </a:extLst>
          </p:cNvPr>
          <p:cNvCxnSpPr>
            <a:cxnSpLocks/>
            <a:stCxn id="174" idx="5"/>
            <a:endCxn id="173" idx="1"/>
          </p:cNvCxnSpPr>
          <p:nvPr/>
        </p:nvCxnSpPr>
        <p:spPr>
          <a:xfrm>
            <a:off x="5386200" y="4147470"/>
            <a:ext cx="118143" cy="1603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E2974B5-46D5-DE44-B450-632AE2B4B32B}"/>
              </a:ext>
            </a:extLst>
          </p:cNvPr>
          <p:cNvCxnSpPr>
            <a:cxnSpLocks/>
            <a:stCxn id="173" idx="5"/>
            <a:endCxn id="166" idx="0"/>
          </p:cNvCxnSpPr>
          <p:nvPr/>
        </p:nvCxnSpPr>
        <p:spPr>
          <a:xfrm>
            <a:off x="5655571" y="4459056"/>
            <a:ext cx="138254" cy="1963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2B37E80-807E-FB4D-8758-21DA66BEC20F}"/>
              </a:ext>
            </a:extLst>
          </p:cNvPr>
          <p:cNvCxnSpPr>
            <a:cxnSpLocks/>
            <a:stCxn id="161" idx="4"/>
            <a:endCxn id="163" idx="1"/>
          </p:cNvCxnSpPr>
          <p:nvPr/>
        </p:nvCxnSpPr>
        <p:spPr>
          <a:xfrm>
            <a:off x="5719813" y="3778556"/>
            <a:ext cx="487239" cy="1178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387D4EA-9D3E-2B46-BBAB-017CF4C59188}"/>
              </a:ext>
            </a:extLst>
          </p:cNvPr>
          <p:cNvCxnSpPr>
            <a:cxnSpLocks/>
            <a:stCxn id="167" idx="1"/>
            <a:endCxn id="161" idx="5"/>
          </p:cNvCxnSpPr>
          <p:nvPr/>
        </p:nvCxnSpPr>
        <p:spPr>
          <a:xfrm flipH="1" flipV="1">
            <a:off x="5795427" y="3747236"/>
            <a:ext cx="840787" cy="9008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615E152-3409-8548-9CCE-76B6B8E14DD1}"/>
              </a:ext>
            </a:extLst>
          </p:cNvPr>
          <p:cNvCxnSpPr>
            <a:cxnSpLocks/>
            <a:stCxn id="167" idx="3"/>
            <a:endCxn id="163" idx="6"/>
          </p:cNvCxnSpPr>
          <p:nvPr/>
        </p:nvCxnSpPr>
        <p:spPr>
          <a:xfrm flipH="1">
            <a:off x="6389600" y="4799363"/>
            <a:ext cx="246615" cy="23286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277290-C7C1-9B45-A841-89EB4BC20B61}"/>
              </a:ext>
            </a:extLst>
          </p:cNvPr>
          <p:cNvCxnSpPr>
            <a:cxnSpLocks/>
            <a:stCxn id="167" idx="2"/>
            <a:endCxn id="173" idx="6"/>
          </p:cNvCxnSpPr>
          <p:nvPr/>
        </p:nvCxnSpPr>
        <p:spPr>
          <a:xfrm flipH="1" flipV="1">
            <a:off x="5686891" y="4383442"/>
            <a:ext cx="918004" cy="3403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77399D5-727D-464F-98A2-3E606B21F538}"/>
              </a:ext>
            </a:extLst>
          </p:cNvPr>
          <p:cNvCxnSpPr>
            <a:cxnSpLocks/>
            <a:stCxn id="162" idx="5"/>
            <a:endCxn id="168" idx="1"/>
          </p:cNvCxnSpPr>
          <p:nvPr/>
        </p:nvCxnSpPr>
        <p:spPr>
          <a:xfrm>
            <a:off x="5327130" y="4944899"/>
            <a:ext cx="252827" cy="193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A3F6D1B-6E16-E848-A617-1CB51C0533DD}"/>
              </a:ext>
            </a:extLst>
          </p:cNvPr>
          <p:cNvCxnSpPr>
            <a:cxnSpLocks/>
            <a:stCxn id="162" idx="6"/>
            <a:endCxn id="166" idx="3"/>
          </p:cNvCxnSpPr>
          <p:nvPr/>
        </p:nvCxnSpPr>
        <p:spPr>
          <a:xfrm flipV="1">
            <a:off x="5358450" y="4837965"/>
            <a:ext cx="359761" cy="31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18D36B4D-0AFC-5944-B071-E77B82A29789}"/>
              </a:ext>
            </a:extLst>
          </p:cNvPr>
          <p:cNvCxnSpPr>
            <a:cxnSpLocks/>
            <a:stCxn id="166" idx="5"/>
            <a:endCxn id="163" idx="2"/>
          </p:cNvCxnSpPr>
          <p:nvPr/>
        </p:nvCxnSpPr>
        <p:spPr>
          <a:xfrm>
            <a:off x="5869439" y="4837965"/>
            <a:ext cx="306293" cy="1942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9AB5019-E64A-3644-B0A3-0900E95F213F}"/>
              </a:ext>
            </a:extLst>
          </p:cNvPr>
          <p:cNvCxnSpPr>
            <a:cxnSpLocks/>
            <a:stCxn id="168" idx="0"/>
            <a:endCxn id="173" idx="4"/>
          </p:cNvCxnSpPr>
          <p:nvPr/>
        </p:nvCxnSpPr>
        <p:spPr>
          <a:xfrm flipH="1" flipV="1">
            <a:off x="5579957" y="4490376"/>
            <a:ext cx="75614" cy="6162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E94DDC2-07CF-134A-B917-763ABA20744E}"/>
              </a:ext>
            </a:extLst>
          </p:cNvPr>
          <p:cNvCxnSpPr>
            <a:cxnSpLocks/>
            <a:stCxn id="172" idx="1"/>
            <a:endCxn id="163" idx="5"/>
          </p:cNvCxnSpPr>
          <p:nvPr/>
        </p:nvCxnSpPr>
        <p:spPr>
          <a:xfrm flipH="1" flipV="1">
            <a:off x="6358280" y="5107846"/>
            <a:ext cx="288647" cy="160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B3CB02A-BD28-074D-8F46-D57D26983391}"/>
              </a:ext>
            </a:extLst>
          </p:cNvPr>
          <p:cNvCxnSpPr>
            <a:cxnSpLocks/>
            <a:stCxn id="163" idx="4"/>
            <a:endCxn id="170" idx="0"/>
          </p:cNvCxnSpPr>
          <p:nvPr/>
        </p:nvCxnSpPr>
        <p:spPr>
          <a:xfrm flipH="1">
            <a:off x="6124624" y="5139166"/>
            <a:ext cx="158042" cy="41013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C12FAAA-DEA5-4347-82E3-C6755F2EF2CC}"/>
              </a:ext>
            </a:extLst>
          </p:cNvPr>
          <p:cNvCxnSpPr>
            <a:cxnSpLocks/>
            <a:stCxn id="163" idx="2"/>
            <a:endCxn id="168" idx="6"/>
          </p:cNvCxnSpPr>
          <p:nvPr/>
        </p:nvCxnSpPr>
        <p:spPr>
          <a:xfrm flipH="1">
            <a:off x="5762505" y="5032232"/>
            <a:ext cx="413227" cy="181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01DABD45-30EE-CB41-B9E4-11D482EB6862}"/>
              </a:ext>
            </a:extLst>
          </p:cNvPr>
          <p:cNvCxnSpPr>
            <a:cxnSpLocks/>
            <a:stCxn id="171" idx="7"/>
            <a:endCxn id="173" idx="4"/>
          </p:cNvCxnSpPr>
          <p:nvPr/>
        </p:nvCxnSpPr>
        <p:spPr>
          <a:xfrm flipV="1">
            <a:off x="5278136" y="4490376"/>
            <a:ext cx="301821" cy="10459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D851A7D-562A-9541-935B-E283597FF8AA}"/>
              </a:ext>
            </a:extLst>
          </p:cNvPr>
          <p:cNvCxnSpPr>
            <a:cxnSpLocks/>
            <a:stCxn id="171" idx="6"/>
            <a:endCxn id="163" idx="3"/>
          </p:cNvCxnSpPr>
          <p:nvPr/>
        </p:nvCxnSpPr>
        <p:spPr>
          <a:xfrm flipV="1">
            <a:off x="5309456" y="5107846"/>
            <a:ext cx="897596" cy="5040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C0C02CD-D4CF-6A44-8717-B722B94BD7B3}"/>
              </a:ext>
            </a:extLst>
          </p:cNvPr>
          <p:cNvSpPr/>
          <p:nvPr/>
        </p:nvSpPr>
        <p:spPr>
          <a:xfrm>
            <a:off x="6299857" y="35965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1" name="Straight Connector 200">
            <a:extLst>
              <a:ext uri="{FF2B5EF4-FFF2-40B4-BE49-F238E27FC236}">
                <a16:creationId xmlns:a16="http://schemas.microsoft.com/office/drawing/2014/main" id="{66182EC9-2E51-B242-BEC7-79228B676F9F}"/>
              </a:ext>
            </a:extLst>
          </p:cNvPr>
          <p:cNvCxnSpPr>
            <a:cxnSpLocks/>
            <a:stCxn id="161" idx="6"/>
            <a:endCxn id="200" idx="2"/>
          </p:cNvCxnSpPr>
          <p:nvPr/>
        </p:nvCxnSpPr>
        <p:spPr>
          <a:xfrm>
            <a:off x="5826747" y="3671622"/>
            <a:ext cx="473109" cy="318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234B860-ED10-A64F-9179-5FC8438E076D}"/>
              </a:ext>
            </a:extLst>
          </p:cNvPr>
          <p:cNvCxnSpPr>
            <a:cxnSpLocks/>
            <a:stCxn id="173" idx="7"/>
            <a:endCxn id="200" idx="3"/>
          </p:cNvCxnSpPr>
          <p:nvPr/>
        </p:nvCxnSpPr>
        <p:spPr>
          <a:xfrm flipV="1">
            <a:off x="5655571" y="3779116"/>
            <a:ext cx="675606" cy="528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74767A1-19C7-D145-B658-7626960452B2}"/>
              </a:ext>
            </a:extLst>
          </p:cNvPr>
          <p:cNvCxnSpPr>
            <a:cxnSpLocks/>
            <a:stCxn id="163" idx="0"/>
            <a:endCxn id="200" idx="4"/>
          </p:cNvCxnSpPr>
          <p:nvPr/>
        </p:nvCxnSpPr>
        <p:spPr>
          <a:xfrm flipV="1">
            <a:off x="6282666" y="3810436"/>
            <a:ext cx="124125" cy="11148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3B3CCB51-DCF0-8A41-A488-11B3588D171F}"/>
              </a:ext>
            </a:extLst>
          </p:cNvPr>
          <p:cNvSpPr/>
          <p:nvPr/>
        </p:nvSpPr>
        <p:spPr>
          <a:xfrm>
            <a:off x="8040595" y="4579891"/>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CCDE06A4-FF97-C344-83EC-F4FD6B560521}"/>
              </a:ext>
            </a:extLst>
          </p:cNvPr>
          <p:cNvSpPr/>
          <p:nvPr/>
        </p:nvSpPr>
        <p:spPr>
          <a:xfrm>
            <a:off x="7572298" y="577755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3E8F1978-C20D-FE45-86B9-B0F22940697D}"/>
              </a:ext>
            </a:extLst>
          </p:cNvPr>
          <p:cNvSpPr/>
          <p:nvPr/>
        </p:nvSpPr>
        <p:spPr>
          <a:xfrm>
            <a:off x="8697738" y="5596122"/>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A90DBE0D-C322-8B4F-AB6D-60E85895C872}"/>
              </a:ext>
            </a:extLst>
          </p:cNvPr>
          <p:cNvSpPr/>
          <p:nvPr/>
        </p:nvSpPr>
        <p:spPr>
          <a:xfrm>
            <a:off x="9073892" y="50310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F3665DE5-6FDA-8147-A978-53724F5C77AA}"/>
              </a:ext>
            </a:extLst>
          </p:cNvPr>
          <p:cNvSpPr/>
          <p:nvPr/>
        </p:nvSpPr>
        <p:spPr>
          <a:xfrm>
            <a:off x="7024714" y="538278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46F8D3D0-0518-CF44-87E4-F502526F9438}"/>
              </a:ext>
            </a:extLst>
          </p:cNvPr>
          <p:cNvSpPr/>
          <p:nvPr/>
        </p:nvSpPr>
        <p:spPr>
          <a:xfrm>
            <a:off x="8201703" y="56071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A0B84A0C-F118-3244-B9DC-7FB04D92D07B}"/>
              </a:ext>
            </a:extLst>
          </p:cNvPr>
          <p:cNvSpPr/>
          <p:nvPr/>
        </p:nvSpPr>
        <p:spPr>
          <a:xfrm>
            <a:off x="9327956" y="544241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05D2A9BC-1C51-BA42-BF02-61D41E927226}"/>
              </a:ext>
            </a:extLst>
          </p:cNvPr>
          <p:cNvSpPr/>
          <p:nvPr/>
        </p:nvSpPr>
        <p:spPr>
          <a:xfrm>
            <a:off x="8102083" y="629044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0D8A2F0D-EBBA-9C48-A3F3-C52535A2334A}"/>
              </a:ext>
            </a:extLst>
          </p:cNvPr>
          <p:cNvSpPr/>
          <p:nvPr/>
        </p:nvSpPr>
        <p:spPr>
          <a:xfrm>
            <a:off x="7105874" y="593921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A9E16A93-09A1-3348-BFDD-022C0FEF9D49}"/>
              </a:ext>
            </a:extLst>
          </p:cNvPr>
          <p:cNvSpPr/>
          <p:nvPr/>
        </p:nvSpPr>
        <p:spPr>
          <a:xfrm>
            <a:off x="8622124" y="60786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04FC08E7-164B-1843-BB31-38340AA1FDD9}"/>
              </a:ext>
            </a:extLst>
          </p:cNvPr>
          <p:cNvSpPr/>
          <p:nvPr/>
        </p:nvSpPr>
        <p:spPr>
          <a:xfrm>
            <a:off x="7518210" y="624615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7B292EF2-68D5-7042-ABA6-7B32C17C97F7}"/>
              </a:ext>
            </a:extLst>
          </p:cNvPr>
          <p:cNvSpPr/>
          <p:nvPr/>
        </p:nvSpPr>
        <p:spPr>
          <a:xfrm>
            <a:off x="9040600" y="582098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25548345-7963-0D48-AEB3-26E3184BE836}"/>
              </a:ext>
            </a:extLst>
          </p:cNvPr>
          <p:cNvSpPr/>
          <p:nvPr/>
        </p:nvSpPr>
        <p:spPr>
          <a:xfrm>
            <a:off x="7900739" y="5291711"/>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093F18A4-B89F-2440-9D66-CB8BF30BBCB3}"/>
              </a:ext>
            </a:extLst>
          </p:cNvPr>
          <p:cNvSpPr/>
          <p:nvPr/>
        </p:nvSpPr>
        <p:spPr>
          <a:xfrm>
            <a:off x="7212044" y="490033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a:extLst>
              <a:ext uri="{FF2B5EF4-FFF2-40B4-BE49-F238E27FC236}">
                <a16:creationId xmlns:a16="http://schemas.microsoft.com/office/drawing/2014/main" id="{6625BF2C-10ED-B045-A544-AAB2A981968C}"/>
              </a:ext>
            </a:extLst>
          </p:cNvPr>
          <p:cNvCxnSpPr>
            <a:cxnSpLocks/>
            <a:stCxn id="212" idx="7"/>
            <a:endCxn id="205" idx="2"/>
          </p:cNvCxnSpPr>
          <p:nvPr/>
        </p:nvCxnSpPr>
        <p:spPr>
          <a:xfrm flipV="1">
            <a:off x="7288422" y="5884488"/>
            <a:ext cx="283876" cy="860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89BEF5B-A20B-6C4A-89EC-C17B497370B8}"/>
              </a:ext>
            </a:extLst>
          </p:cNvPr>
          <p:cNvCxnSpPr>
            <a:cxnSpLocks/>
            <a:stCxn id="212" idx="5"/>
            <a:endCxn id="214" idx="1"/>
          </p:cNvCxnSpPr>
          <p:nvPr/>
        </p:nvCxnSpPr>
        <p:spPr>
          <a:xfrm>
            <a:off x="7288422" y="6121758"/>
            <a:ext cx="261108" cy="1557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9D30451-1F5F-2544-ACB2-CEE9B260DB0D}"/>
              </a:ext>
            </a:extLst>
          </p:cNvPr>
          <p:cNvCxnSpPr>
            <a:cxnSpLocks/>
            <a:stCxn id="214" idx="0"/>
            <a:endCxn id="205" idx="4"/>
          </p:cNvCxnSpPr>
          <p:nvPr/>
        </p:nvCxnSpPr>
        <p:spPr>
          <a:xfrm flipV="1">
            <a:off x="7625144" y="5991422"/>
            <a:ext cx="54088" cy="2547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7F157204-3461-0E4C-B100-D9DBFC830438}"/>
              </a:ext>
            </a:extLst>
          </p:cNvPr>
          <p:cNvCxnSpPr>
            <a:cxnSpLocks/>
            <a:stCxn id="205" idx="0"/>
            <a:endCxn id="217" idx="4"/>
          </p:cNvCxnSpPr>
          <p:nvPr/>
        </p:nvCxnSpPr>
        <p:spPr>
          <a:xfrm flipH="1" flipV="1">
            <a:off x="7318978" y="5114199"/>
            <a:ext cx="360254" cy="6633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4CE3A73-62E5-4E44-A8C4-4ACFF140BC00}"/>
              </a:ext>
            </a:extLst>
          </p:cNvPr>
          <p:cNvCxnSpPr>
            <a:cxnSpLocks/>
            <a:stCxn id="216" idx="0"/>
            <a:endCxn id="204" idx="4"/>
          </p:cNvCxnSpPr>
          <p:nvPr/>
        </p:nvCxnSpPr>
        <p:spPr>
          <a:xfrm flipV="1">
            <a:off x="8007673" y="4793759"/>
            <a:ext cx="139856" cy="497952"/>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E3AF82D-51C9-8648-BABC-4752A32537C3}"/>
              </a:ext>
            </a:extLst>
          </p:cNvPr>
          <p:cNvCxnSpPr>
            <a:cxnSpLocks/>
            <a:stCxn id="207" idx="1"/>
            <a:endCxn id="204" idx="6"/>
          </p:cNvCxnSpPr>
          <p:nvPr/>
        </p:nvCxnSpPr>
        <p:spPr>
          <a:xfrm flipH="1" flipV="1">
            <a:off x="8254463" y="4686825"/>
            <a:ext cx="850749" cy="3755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F4257FC-B67C-BA4B-89CC-65B9FE5B6F84}"/>
              </a:ext>
            </a:extLst>
          </p:cNvPr>
          <p:cNvCxnSpPr>
            <a:cxnSpLocks/>
            <a:stCxn id="207" idx="2"/>
            <a:endCxn id="216" idx="6"/>
          </p:cNvCxnSpPr>
          <p:nvPr/>
        </p:nvCxnSpPr>
        <p:spPr>
          <a:xfrm flipH="1">
            <a:off x="8114607" y="5137951"/>
            <a:ext cx="959285" cy="2606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6F76355-6201-634F-A605-9B25DE4E7EDD}"/>
              </a:ext>
            </a:extLst>
          </p:cNvPr>
          <p:cNvCxnSpPr>
            <a:cxnSpLocks/>
            <a:stCxn id="204" idx="3"/>
            <a:endCxn id="217" idx="7"/>
          </p:cNvCxnSpPr>
          <p:nvPr/>
        </p:nvCxnSpPr>
        <p:spPr>
          <a:xfrm flipH="1">
            <a:off x="7394592" y="4762439"/>
            <a:ext cx="677324" cy="1692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C8D6B44-C23E-3147-9B5A-D8740DF16F23}"/>
              </a:ext>
            </a:extLst>
          </p:cNvPr>
          <p:cNvCxnSpPr>
            <a:cxnSpLocks/>
            <a:stCxn id="208" idx="7"/>
            <a:endCxn id="217" idx="3"/>
          </p:cNvCxnSpPr>
          <p:nvPr/>
        </p:nvCxnSpPr>
        <p:spPr>
          <a:xfrm flipV="1">
            <a:off x="7207262" y="5082879"/>
            <a:ext cx="36102" cy="331230"/>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2C461C3-603C-8A4E-8103-AB03DEF5BF4F}"/>
              </a:ext>
            </a:extLst>
          </p:cNvPr>
          <p:cNvCxnSpPr>
            <a:cxnSpLocks/>
            <a:stCxn id="208" idx="6"/>
            <a:endCxn id="216" idx="2"/>
          </p:cNvCxnSpPr>
          <p:nvPr/>
        </p:nvCxnSpPr>
        <p:spPr>
          <a:xfrm flipV="1">
            <a:off x="7238582" y="5398645"/>
            <a:ext cx="662157" cy="91079"/>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1D6F6F6-C6CA-D54E-B7DB-1E9AC726A49A}"/>
              </a:ext>
            </a:extLst>
          </p:cNvPr>
          <p:cNvCxnSpPr>
            <a:cxnSpLocks/>
            <a:stCxn id="217" idx="5"/>
            <a:endCxn id="216" idx="1"/>
          </p:cNvCxnSpPr>
          <p:nvPr/>
        </p:nvCxnSpPr>
        <p:spPr>
          <a:xfrm>
            <a:off x="7394592" y="5082879"/>
            <a:ext cx="537467" cy="2401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ED0ECDC-EE3B-7048-97A2-7F4926B7180D}"/>
              </a:ext>
            </a:extLst>
          </p:cNvPr>
          <p:cNvCxnSpPr>
            <a:cxnSpLocks/>
            <a:stCxn id="216" idx="5"/>
            <a:endCxn id="209" idx="1"/>
          </p:cNvCxnSpPr>
          <p:nvPr/>
        </p:nvCxnSpPr>
        <p:spPr>
          <a:xfrm>
            <a:off x="8083287" y="5474259"/>
            <a:ext cx="149736" cy="1641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32D62C5-C492-F548-BDB1-C36C6E52D2AF}"/>
              </a:ext>
            </a:extLst>
          </p:cNvPr>
          <p:cNvCxnSpPr>
            <a:cxnSpLocks/>
            <a:stCxn id="204" idx="4"/>
            <a:endCxn id="206" idx="1"/>
          </p:cNvCxnSpPr>
          <p:nvPr/>
        </p:nvCxnSpPr>
        <p:spPr>
          <a:xfrm>
            <a:off x="8147529" y="4793759"/>
            <a:ext cx="581529" cy="833683"/>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49ADDCF-93A0-144E-8839-E137B92C92AB}"/>
              </a:ext>
            </a:extLst>
          </p:cNvPr>
          <p:cNvCxnSpPr>
            <a:cxnSpLocks/>
            <a:stCxn id="210" idx="1"/>
            <a:endCxn id="204" idx="5"/>
          </p:cNvCxnSpPr>
          <p:nvPr/>
        </p:nvCxnSpPr>
        <p:spPr>
          <a:xfrm flipH="1" flipV="1">
            <a:off x="8223143" y="4762439"/>
            <a:ext cx="1136133" cy="7112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90B795E-5A4D-E84B-9FC5-B777E912742C}"/>
              </a:ext>
            </a:extLst>
          </p:cNvPr>
          <p:cNvCxnSpPr>
            <a:cxnSpLocks/>
            <a:stCxn id="210" idx="3"/>
            <a:endCxn id="206" idx="6"/>
          </p:cNvCxnSpPr>
          <p:nvPr/>
        </p:nvCxnSpPr>
        <p:spPr>
          <a:xfrm flipH="1">
            <a:off x="8911606" y="5624959"/>
            <a:ext cx="447670" cy="780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0CE98DB-4B5A-E74A-80DF-0A89CDBBE368}"/>
              </a:ext>
            </a:extLst>
          </p:cNvPr>
          <p:cNvCxnSpPr>
            <a:cxnSpLocks/>
            <a:stCxn id="210" idx="2"/>
            <a:endCxn id="216" idx="6"/>
          </p:cNvCxnSpPr>
          <p:nvPr/>
        </p:nvCxnSpPr>
        <p:spPr>
          <a:xfrm flipH="1" flipV="1">
            <a:off x="8114607" y="5398645"/>
            <a:ext cx="1213349" cy="1507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015A789-17B6-6442-91C0-94245A1311E0}"/>
              </a:ext>
            </a:extLst>
          </p:cNvPr>
          <p:cNvCxnSpPr>
            <a:cxnSpLocks/>
            <a:stCxn id="205" idx="5"/>
            <a:endCxn id="211" idx="1"/>
          </p:cNvCxnSpPr>
          <p:nvPr/>
        </p:nvCxnSpPr>
        <p:spPr>
          <a:xfrm>
            <a:off x="7754846" y="5960102"/>
            <a:ext cx="378557" cy="36166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FF3CFC2-8423-5341-A800-D7E54FCEA54C}"/>
              </a:ext>
            </a:extLst>
          </p:cNvPr>
          <p:cNvCxnSpPr>
            <a:cxnSpLocks/>
            <a:stCxn id="205" idx="6"/>
            <a:endCxn id="209" idx="2"/>
          </p:cNvCxnSpPr>
          <p:nvPr/>
        </p:nvCxnSpPr>
        <p:spPr>
          <a:xfrm flipV="1">
            <a:off x="7786166" y="5714049"/>
            <a:ext cx="415536" cy="170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6220D01-8B63-0A48-9594-2DC1E8B33E24}"/>
              </a:ext>
            </a:extLst>
          </p:cNvPr>
          <p:cNvCxnSpPr>
            <a:cxnSpLocks/>
            <a:stCxn id="209" idx="6"/>
            <a:endCxn id="206" idx="2"/>
          </p:cNvCxnSpPr>
          <p:nvPr/>
        </p:nvCxnSpPr>
        <p:spPr>
          <a:xfrm flipV="1">
            <a:off x="8415571" y="5703056"/>
            <a:ext cx="282167" cy="109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01B7E87-F141-A146-8150-5899CB6D2734}"/>
              </a:ext>
            </a:extLst>
          </p:cNvPr>
          <p:cNvCxnSpPr>
            <a:cxnSpLocks/>
            <a:stCxn id="211" idx="0"/>
            <a:endCxn id="216" idx="4"/>
          </p:cNvCxnSpPr>
          <p:nvPr/>
        </p:nvCxnSpPr>
        <p:spPr>
          <a:xfrm flipH="1" flipV="1">
            <a:off x="8007673" y="5505579"/>
            <a:ext cx="201344" cy="78486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CD44236-5690-BA4A-B1FA-59523C2DDC53}"/>
              </a:ext>
            </a:extLst>
          </p:cNvPr>
          <p:cNvCxnSpPr>
            <a:cxnSpLocks/>
            <a:stCxn id="215" idx="1"/>
            <a:endCxn id="206" idx="5"/>
          </p:cNvCxnSpPr>
          <p:nvPr/>
        </p:nvCxnSpPr>
        <p:spPr>
          <a:xfrm flipH="1" flipV="1">
            <a:off x="8880286" y="5778670"/>
            <a:ext cx="191635" cy="736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28DF81B-28FA-4646-B58D-1EA577C6A69C}"/>
              </a:ext>
            </a:extLst>
          </p:cNvPr>
          <p:cNvCxnSpPr>
            <a:cxnSpLocks/>
            <a:stCxn id="206" idx="4"/>
            <a:endCxn id="213" idx="0"/>
          </p:cNvCxnSpPr>
          <p:nvPr/>
        </p:nvCxnSpPr>
        <p:spPr>
          <a:xfrm flipH="1">
            <a:off x="8729058" y="5809990"/>
            <a:ext cx="75614" cy="2686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DEE134F-92DB-FE4C-B13A-5533012CC18A}"/>
              </a:ext>
            </a:extLst>
          </p:cNvPr>
          <p:cNvCxnSpPr>
            <a:cxnSpLocks/>
            <a:stCxn id="206" idx="3"/>
            <a:endCxn id="211" idx="7"/>
          </p:cNvCxnSpPr>
          <p:nvPr/>
        </p:nvCxnSpPr>
        <p:spPr>
          <a:xfrm flipH="1">
            <a:off x="8284631" y="5778670"/>
            <a:ext cx="444426" cy="54309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61E20C7-7344-4543-9604-AC26E0D35183}"/>
              </a:ext>
            </a:extLst>
          </p:cNvPr>
          <p:cNvCxnSpPr>
            <a:cxnSpLocks/>
            <a:stCxn id="214" idx="7"/>
            <a:endCxn id="216" idx="4"/>
          </p:cNvCxnSpPr>
          <p:nvPr/>
        </p:nvCxnSpPr>
        <p:spPr>
          <a:xfrm flipV="1">
            <a:off x="7700758" y="5505579"/>
            <a:ext cx="306915" cy="7718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B2D555D-FF8F-6340-8851-87964EAEAEE0}"/>
              </a:ext>
            </a:extLst>
          </p:cNvPr>
          <p:cNvCxnSpPr>
            <a:cxnSpLocks/>
            <a:stCxn id="214" idx="6"/>
            <a:endCxn id="206" idx="3"/>
          </p:cNvCxnSpPr>
          <p:nvPr/>
        </p:nvCxnSpPr>
        <p:spPr>
          <a:xfrm flipV="1">
            <a:off x="7732078" y="5778670"/>
            <a:ext cx="996980" cy="5744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A8BA25EB-180D-6E4A-A5C8-5E57EED01D34}"/>
              </a:ext>
            </a:extLst>
          </p:cNvPr>
          <p:cNvSpPr/>
          <p:nvPr/>
        </p:nvSpPr>
        <p:spPr>
          <a:xfrm>
            <a:off x="8677117" y="457179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4" name="Straight Connector 243">
            <a:extLst>
              <a:ext uri="{FF2B5EF4-FFF2-40B4-BE49-F238E27FC236}">
                <a16:creationId xmlns:a16="http://schemas.microsoft.com/office/drawing/2014/main" id="{8E2094AC-5EE5-5549-B54A-F8CD278519B5}"/>
              </a:ext>
            </a:extLst>
          </p:cNvPr>
          <p:cNvCxnSpPr>
            <a:cxnSpLocks/>
            <a:stCxn id="204" idx="6"/>
            <a:endCxn id="243" idx="2"/>
          </p:cNvCxnSpPr>
          <p:nvPr/>
        </p:nvCxnSpPr>
        <p:spPr>
          <a:xfrm flipV="1">
            <a:off x="8254463" y="4678725"/>
            <a:ext cx="422654" cy="81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58F63FA-7FF1-D94C-ADFC-1332AAF02A0F}"/>
              </a:ext>
            </a:extLst>
          </p:cNvPr>
          <p:cNvCxnSpPr>
            <a:cxnSpLocks/>
            <a:stCxn id="216" idx="7"/>
            <a:endCxn id="243" idx="3"/>
          </p:cNvCxnSpPr>
          <p:nvPr/>
        </p:nvCxnSpPr>
        <p:spPr>
          <a:xfrm flipV="1">
            <a:off x="8083287" y="4754339"/>
            <a:ext cx="625150" cy="5686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7EDD2AF1-D693-1149-AD8F-463AEC60FA21}"/>
              </a:ext>
            </a:extLst>
          </p:cNvPr>
          <p:cNvCxnSpPr>
            <a:cxnSpLocks/>
            <a:stCxn id="206" idx="0"/>
            <a:endCxn id="243" idx="4"/>
          </p:cNvCxnSpPr>
          <p:nvPr/>
        </p:nvCxnSpPr>
        <p:spPr>
          <a:xfrm flipH="1" flipV="1">
            <a:off x="8784051" y="4785659"/>
            <a:ext cx="20621" cy="8104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Oval 246">
            <a:extLst>
              <a:ext uri="{FF2B5EF4-FFF2-40B4-BE49-F238E27FC236}">
                <a16:creationId xmlns:a16="http://schemas.microsoft.com/office/drawing/2014/main" id="{C5C3A132-21F5-F946-A80D-5769B1F5CD2C}"/>
              </a:ext>
            </a:extLst>
          </p:cNvPr>
          <p:cNvSpPr/>
          <p:nvPr/>
        </p:nvSpPr>
        <p:spPr>
          <a:xfrm>
            <a:off x="7614121" y="208187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06286903-C0B6-ED43-BE7C-1E29D8E2E873}"/>
              </a:ext>
            </a:extLst>
          </p:cNvPr>
          <p:cNvSpPr/>
          <p:nvPr/>
        </p:nvSpPr>
        <p:spPr>
          <a:xfrm>
            <a:off x="7203516" y="332968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D7DFA759-6C00-2940-8DDE-C00F7E45C4B5}"/>
              </a:ext>
            </a:extLst>
          </p:cNvPr>
          <p:cNvSpPr/>
          <p:nvPr/>
        </p:nvSpPr>
        <p:spPr>
          <a:xfrm>
            <a:off x="8346278" y="340893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8EFD171-074E-F74C-A21B-0C927ECC58B3}"/>
              </a:ext>
            </a:extLst>
          </p:cNvPr>
          <p:cNvSpPr/>
          <p:nvPr/>
        </p:nvSpPr>
        <p:spPr>
          <a:xfrm>
            <a:off x="8596204" y="26931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7166B2D6-7C16-AE4F-B663-3FB4E8883DE9}"/>
              </a:ext>
            </a:extLst>
          </p:cNvPr>
          <p:cNvSpPr/>
          <p:nvPr/>
        </p:nvSpPr>
        <p:spPr>
          <a:xfrm>
            <a:off x="6881551" y="305302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74C1ED90-332D-1B4A-89A3-267B7F41CEDC}"/>
              </a:ext>
            </a:extLst>
          </p:cNvPr>
          <p:cNvSpPr/>
          <p:nvPr/>
        </p:nvSpPr>
        <p:spPr>
          <a:xfrm>
            <a:off x="7934149" y="318259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1FE7C0F3-F709-034D-984A-DFDEEBEFA190}"/>
              </a:ext>
            </a:extLst>
          </p:cNvPr>
          <p:cNvSpPr/>
          <p:nvPr/>
        </p:nvSpPr>
        <p:spPr>
          <a:xfrm>
            <a:off x="8830704" y="337422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5EBCA2BA-B130-224A-9CDA-34F9AB6DEC7A}"/>
              </a:ext>
            </a:extLst>
          </p:cNvPr>
          <p:cNvSpPr/>
          <p:nvPr/>
        </p:nvSpPr>
        <p:spPr>
          <a:xfrm>
            <a:off x="7748457" y="399490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999AAAA-58B2-0A49-BA99-212DFDF1E730}"/>
              </a:ext>
            </a:extLst>
          </p:cNvPr>
          <p:cNvSpPr/>
          <p:nvPr/>
        </p:nvSpPr>
        <p:spPr>
          <a:xfrm>
            <a:off x="6726694" y="376696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5944F4B8-1B1E-3A4C-95E0-68988ED9A77B}"/>
              </a:ext>
            </a:extLst>
          </p:cNvPr>
          <p:cNvSpPr/>
          <p:nvPr/>
        </p:nvSpPr>
        <p:spPr>
          <a:xfrm>
            <a:off x="8174264" y="422361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9093C7E0-08ED-5646-81F4-E9ABE57E9D89}"/>
              </a:ext>
            </a:extLst>
          </p:cNvPr>
          <p:cNvSpPr/>
          <p:nvPr/>
        </p:nvSpPr>
        <p:spPr>
          <a:xfrm>
            <a:off x="7138756" y="420388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79830EF-872B-4A49-A9B4-D2F753BA0EB9}"/>
              </a:ext>
            </a:extLst>
          </p:cNvPr>
          <p:cNvSpPr/>
          <p:nvPr/>
        </p:nvSpPr>
        <p:spPr>
          <a:xfrm>
            <a:off x="8705777" y="407732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0901986-7244-884E-A04E-D2BA846358AD}"/>
              </a:ext>
            </a:extLst>
          </p:cNvPr>
          <p:cNvSpPr/>
          <p:nvPr/>
        </p:nvSpPr>
        <p:spPr>
          <a:xfrm>
            <a:off x="7733253" y="2811435"/>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E71F94C-DB57-EE40-B08B-F3DEB96FA775}"/>
              </a:ext>
            </a:extLst>
          </p:cNvPr>
          <p:cNvSpPr/>
          <p:nvPr/>
        </p:nvSpPr>
        <p:spPr>
          <a:xfrm>
            <a:off x="7406805" y="243330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Connector 260">
            <a:extLst>
              <a:ext uri="{FF2B5EF4-FFF2-40B4-BE49-F238E27FC236}">
                <a16:creationId xmlns:a16="http://schemas.microsoft.com/office/drawing/2014/main" id="{04B5212B-E6F4-B644-A2A2-FB48D8B3A8BC}"/>
              </a:ext>
            </a:extLst>
          </p:cNvPr>
          <p:cNvCxnSpPr>
            <a:cxnSpLocks/>
            <a:stCxn id="255" idx="7"/>
            <a:endCxn id="248" idx="3"/>
          </p:cNvCxnSpPr>
          <p:nvPr/>
        </p:nvCxnSpPr>
        <p:spPr>
          <a:xfrm flipV="1">
            <a:off x="6909242" y="3512232"/>
            <a:ext cx="325594" cy="286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6913831-54D7-5F40-820B-F62B0B0D0AF5}"/>
              </a:ext>
            </a:extLst>
          </p:cNvPr>
          <p:cNvCxnSpPr>
            <a:cxnSpLocks/>
            <a:stCxn id="255" idx="5"/>
            <a:endCxn id="257" idx="1"/>
          </p:cNvCxnSpPr>
          <p:nvPr/>
        </p:nvCxnSpPr>
        <p:spPr>
          <a:xfrm>
            <a:off x="6909242" y="3949512"/>
            <a:ext cx="260834" cy="28569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F0B802-A072-2B49-A4C4-C4C00A761F89}"/>
              </a:ext>
            </a:extLst>
          </p:cNvPr>
          <p:cNvCxnSpPr>
            <a:cxnSpLocks/>
            <a:stCxn id="257" idx="0"/>
            <a:endCxn id="248" idx="4"/>
          </p:cNvCxnSpPr>
          <p:nvPr/>
        </p:nvCxnSpPr>
        <p:spPr>
          <a:xfrm flipV="1">
            <a:off x="7245690" y="3543552"/>
            <a:ext cx="64760" cy="6603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16BC6E2-7559-7C4B-A796-9C39679650C4}"/>
              </a:ext>
            </a:extLst>
          </p:cNvPr>
          <p:cNvCxnSpPr>
            <a:cxnSpLocks/>
            <a:stCxn id="248" idx="0"/>
            <a:endCxn id="260" idx="4"/>
          </p:cNvCxnSpPr>
          <p:nvPr/>
        </p:nvCxnSpPr>
        <p:spPr>
          <a:xfrm flipV="1">
            <a:off x="7310450" y="2647175"/>
            <a:ext cx="203289" cy="68250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B1AA2F2-F262-9947-907F-7C94930C262C}"/>
              </a:ext>
            </a:extLst>
          </p:cNvPr>
          <p:cNvCxnSpPr>
            <a:cxnSpLocks/>
            <a:stCxn id="259" idx="0"/>
            <a:endCxn id="247" idx="4"/>
          </p:cNvCxnSpPr>
          <p:nvPr/>
        </p:nvCxnSpPr>
        <p:spPr>
          <a:xfrm flipH="1" flipV="1">
            <a:off x="7721055" y="2295742"/>
            <a:ext cx="119133" cy="515694"/>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A3A43EE-EEB6-9F4A-B029-F45EFF4A3DD0}"/>
              </a:ext>
            </a:extLst>
          </p:cNvPr>
          <p:cNvCxnSpPr>
            <a:cxnSpLocks/>
            <a:stCxn id="250" idx="1"/>
            <a:endCxn id="247" idx="6"/>
          </p:cNvCxnSpPr>
          <p:nvPr/>
        </p:nvCxnSpPr>
        <p:spPr>
          <a:xfrm flipH="1" flipV="1">
            <a:off x="7827989" y="2188808"/>
            <a:ext cx="799535" cy="5356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23F33D5-20D4-8441-86A6-9C63D5245054}"/>
              </a:ext>
            </a:extLst>
          </p:cNvPr>
          <p:cNvCxnSpPr>
            <a:cxnSpLocks/>
            <a:stCxn id="250" idx="2"/>
            <a:endCxn id="259" idx="6"/>
          </p:cNvCxnSpPr>
          <p:nvPr/>
        </p:nvCxnSpPr>
        <p:spPr>
          <a:xfrm flipH="1">
            <a:off x="7947121" y="2800051"/>
            <a:ext cx="649083" cy="1183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04C99A24-290E-6141-A3BD-0FC426F0D44E}"/>
              </a:ext>
            </a:extLst>
          </p:cNvPr>
          <p:cNvCxnSpPr>
            <a:cxnSpLocks/>
            <a:stCxn id="247" idx="3"/>
            <a:endCxn id="260" idx="7"/>
          </p:cNvCxnSpPr>
          <p:nvPr/>
        </p:nvCxnSpPr>
        <p:spPr>
          <a:xfrm flipH="1">
            <a:off x="7589353" y="2264422"/>
            <a:ext cx="56088" cy="2002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13DB95-EEB6-C34D-8CDA-120EA1E5D41F}"/>
              </a:ext>
            </a:extLst>
          </p:cNvPr>
          <p:cNvCxnSpPr>
            <a:cxnSpLocks/>
            <a:stCxn id="251" idx="7"/>
            <a:endCxn id="260" idx="3"/>
          </p:cNvCxnSpPr>
          <p:nvPr/>
        </p:nvCxnSpPr>
        <p:spPr>
          <a:xfrm flipV="1">
            <a:off x="7064099" y="2615855"/>
            <a:ext cx="374026" cy="4684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58929ED-DDC1-0242-9195-E1385B4F55F1}"/>
              </a:ext>
            </a:extLst>
          </p:cNvPr>
          <p:cNvCxnSpPr>
            <a:cxnSpLocks/>
            <a:stCxn id="251" idx="6"/>
            <a:endCxn id="259" idx="2"/>
          </p:cNvCxnSpPr>
          <p:nvPr/>
        </p:nvCxnSpPr>
        <p:spPr>
          <a:xfrm flipV="1">
            <a:off x="7095420" y="2918369"/>
            <a:ext cx="637834" cy="2415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36905B1-7EB6-4E40-9838-11E61A44128E}"/>
              </a:ext>
            </a:extLst>
          </p:cNvPr>
          <p:cNvCxnSpPr>
            <a:cxnSpLocks/>
            <a:stCxn id="260" idx="5"/>
            <a:endCxn id="259" idx="1"/>
          </p:cNvCxnSpPr>
          <p:nvPr/>
        </p:nvCxnSpPr>
        <p:spPr>
          <a:xfrm>
            <a:off x="7589353" y="2615855"/>
            <a:ext cx="175220" cy="2269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130CD5B-31D1-AB40-AB1A-534E33984EED}"/>
              </a:ext>
            </a:extLst>
          </p:cNvPr>
          <p:cNvCxnSpPr>
            <a:cxnSpLocks/>
            <a:stCxn id="259" idx="5"/>
            <a:endCxn id="252" idx="0"/>
          </p:cNvCxnSpPr>
          <p:nvPr/>
        </p:nvCxnSpPr>
        <p:spPr>
          <a:xfrm>
            <a:off x="7915801" y="2993983"/>
            <a:ext cx="125281" cy="1886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26EA755-75DA-E946-B55E-B0CFB82CCE18}"/>
              </a:ext>
            </a:extLst>
          </p:cNvPr>
          <p:cNvCxnSpPr>
            <a:cxnSpLocks/>
            <a:stCxn id="247" idx="4"/>
            <a:endCxn id="249" idx="1"/>
          </p:cNvCxnSpPr>
          <p:nvPr/>
        </p:nvCxnSpPr>
        <p:spPr>
          <a:xfrm>
            <a:off x="7721055" y="2295742"/>
            <a:ext cx="656543" cy="11445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F9F9A8F-6AB6-AC4E-A191-F0024C4CF0D5}"/>
              </a:ext>
            </a:extLst>
          </p:cNvPr>
          <p:cNvCxnSpPr>
            <a:cxnSpLocks/>
            <a:stCxn id="253" idx="1"/>
            <a:endCxn id="247" idx="5"/>
          </p:cNvCxnSpPr>
          <p:nvPr/>
        </p:nvCxnSpPr>
        <p:spPr>
          <a:xfrm flipH="1" flipV="1">
            <a:off x="7796669" y="2264422"/>
            <a:ext cx="1065355" cy="114112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873B47D-3757-784A-AE95-AEE745322FF2}"/>
              </a:ext>
            </a:extLst>
          </p:cNvPr>
          <p:cNvCxnSpPr>
            <a:cxnSpLocks/>
            <a:stCxn id="253" idx="3"/>
            <a:endCxn id="249" idx="6"/>
          </p:cNvCxnSpPr>
          <p:nvPr/>
        </p:nvCxnSpPr>
        <p:spPr>
          <a:xfrm flipH="1" flipV="1">
            <a:off x="8560146" y="3515868"/>
            <a:ext cx="301878" cy="40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AEE94B7B-80FA-1A48-B04A-A8F44F03ADBB}"/>
              </a:ext>
            </a:extLst>
          </p:cNvPr>
          <p:cNvCxnSpPr>
            <a:cxnSpLocks/>
            <a:stCxn id="253" idx="2"/>
            <a:endCxn id="259" idx="6"/>
          </p:cNvCxnSpPr>
          <p:nvPr/>
        </p:nvCxnSpPr>
        <p:spPr>
          <a:xfrm flipH="1" flipV="1">
            <a:off x="7947121" y="2918369"/>
            <a:ext cx="883582" cy="5627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FD2A2B83-A4A4-E646-B9AD-BE67F0C4EC04}"/>
              </a:ext>
            </a:extLst>
          </p:cNvPr>
          <p:cNvCxnSpPr>
            <a:cxnSpLocks/>
            <a:stCxn id="248" idx="5"/>
            <a:endCxn id="254" idx="1"/>
          </p:cNvCxnSpPr>
          <p:nvPr/>
        </p:nvCxnSpPr>
        <p:spPr>
          <a:xfrm>
            <a:off x="7386064" y="3512232"/>
            <a:ext cx="393713" cy="5139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7A6DBCA-5DC0-224F-87BC-E3E56AC3EC02}"/>
              </a:ext>
            </a:extLst>
          </p:cNvPr>
          <p:cNvCxnSpPr>
            <a:cxnSpLocks/>
            <a:stCxn id="248" idx="6"/>
            <a:endCxn id="252" idx="3"/>
          </p:cNvCxnSpPr>
          <p:nvPr/>
        </p:nvCxnSpPr>
        <p:spPr>
          <a:xfrm flipV="1">
            <a:off x="7417384" y="3365144"/>
            <a:ext cx="548085" cy="714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FE91288-EF53-9B48-A943-808B7F72DD2C}"/>
              </a:ext>
            </a:extLst>
          </p:cNvPr>
          <p:cNvCxnSpPr>
            <a:cxnSpLocks/>
            <a:stCxn id="252" idx="5"/>
            <a:endCxn id="249" idx="2"/>
          </p:cNvCxnSpPr>
          <p:nvPr/>
        </p:nvCxnSpPr>
        <p:spPr>
          <a:xfrm>
            <a:off x="8116697" y="3365144"/>
            <a:ext cx="229581" cy="150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7F531FD9-8701-274E-9D9A-57CB19C2F31C}"/>
              </a:ext>
            </a:extLst>
          </p:cNvPr>
          <p:cNvCxnSpPr>
            <a:cxnSpLocks/>
            <a:stCxn id="254" idx="0"/>
            <a:endCxn id="259" idx="4"/>
          </p:cNvCxnSpPr>
          <p:nvPr/>
        </p:nvCxnSpPr>
        <p:spPr>
          <a:xfrm flipH="1" flipV="1">
            <a:off x="7840187" y="3025303"/>
            <a:ext cx="15204" cy="9695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D6FB23D-0569-634E-BD38-947CB156416B}"/>
              </a:ext>
            </a:extLst>
          </p:cNvPr>
          <p:cNvCxnSpPr>
            <a:cxnSpLocks/>
            <a:stCxn id="258" idx="1"/>
            <a:endCxn id="249" idx="5"/>
          </p:cNvCxnSpPr>
          <p:nvPr/>
        </p:nvCxnSpPr>
        <p:spPr>
          <a:xfrm flipH="1" flipV="1">
            <a:off x="8528825" y="3591482"/>
            <a:ext cx="208271" cy="5171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8A15CEF-47AF-A847-A532-C418CE3B170B}"/>
              </a:ext>
            </a:extLst>
          </p:cNvPr>
          <p:cNvCxnSpPr>
            <a:cxnSpLocks/>
            <a:stCxn id="249" idx="4"/>
            <a:endCxn id="256" idx="0"/>
          </p:cNvCxnSpPr>
          <p:nvPr/>
        </p:nvCxnSpPr>
        <p:spPr>
          <a:xfrm flipH="1">
            <a:off x="8281198" y="3622802"/>
            <a:ext cx="172014" cy="6008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0C4C78A-CA50-6341-BAE0-296423267D0C}"/>
              </a:ext>
            </a:extLst>
          </p:cNvPr>
          <p:cNvCxnSpPr>
            <a:cxnSpLocks/>
            <a:stCxn id="249" idx="3"/>
            <a:endCxn id="254" idx="7"/>
          </p:cNvCxnSpPr>
          <p:nvPr/>
        </p:nvCxnSpPr>
        <p:spPr>
          <a:xfrm flipH="1">
            <a:off x="7931005" y="3591482"/>
            <a:ext cx="446592" cy="4347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2797E82B-74DD-564B-B9CA-3B044E034617}"/>
              </a:ext>
            </a:extLst>
          </p:cNvPr>
          <p:cNvCxnSpPr>
            <a:cxnSpLocks/>
            <a:stCxn id="257" idx="7"/>
            <a:endCxn id="259" idx="4"/>
          </p:cNvCxnSpPr>
          <p:nvPr/>
        </p:nvCxnSpPr>
        <p:spPr>
          <a:xfrm flipV="1">
            <a:off x="7321304" y="3025303"/>
            <a:ext cx="518884" cy="12098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1C2E47BE-B789-0B46-98B1-781782B27BFE}"/>
              </a:ext>
            </a:extLst>
          </p:cNvPr>
          <p:cNvCxnSpPr>
            <a:cxnSpLocks/>
            <a:stCxn id="257" idx="6"/>
            <a:endCxn id="249" idx="3"/>
          </p:cNvCxnSpPr>
          <p:nvPr/>
        </p:nvCxnSpPr>
        <p:spPr>
          <a:xfrm flipV="1">
            <a:off x="7352624" y="3591482"/>
            <a:ext cx="1024974" cy="71933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Oval 285">
            <a:extLst>
              <a:ext uri="{FF2B5EF4-FFF2-40B4-BE49-F238E27FC236}">
                <a16:creationId xmlns:a16="http://schemas.microsoft.com/office/drawing/2014/main" id="{023406D2-C811-3747-A3F4-538B311DDB57}"/>
              </a:ext>
            </a:extLst>
          </p:cNvPr>
          <p:cNvSpPr/>
          <p:nvPr/>
        </p:nvSpPr>
        <p:spPr>
          <a:xfrm>
            <a:off x="8420900" y="226442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7" name="Straight Connector 286">
            <a:extLst>
              <a:ext uri="{FF2B5EF4-FFF2-40B4-BE49-F238E27FC236}">
                <a16:creationId xmlns:a16="http://schemas.microsoft.com/office/drawing/2014/main" id="{6AEC498A-6BF5-7141-B2B7-889905B832FA}"/>
              </a:ext>
            </a:extLst>
          </p:cNvPr>
          <p:cNvCxnSpPr>
            <a:cxnSpLocks/>
            <a:stCxn id="247" idx="6"/>
            <a:endCxn id="286" idx="2"/>
          </p:cNvCxnSpPr>
          <p:nvPr/>
        </p:nvCxnSpPr>
        <p:spPr>
          <a:xfrm>
            <a:off x="7827989" y="2188808"/>
            <a:ext cx="592911" cy="18254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3C772A0-E5AD-2040-8AD9-6FEE69B02438}"/>
              </a:ext>
            </a:extLst>
          </p:cNvPr>
          <p:cNvCxnSpPr>
            <a:cxnSpLocks/>
            <a:stCxn id="259" idx="7"/>
            <a:endCxn id="286" idx="3"/>
          </p:cNvCxnSpPr>
          <p:nvPr/>
        </p:nvCxnSpPr>
        <p:spPr>
          <a:xfrm flipV="1">
            <a:off x="7915801" y="2446970"/>
            <a:ext cx="536418" cy="39578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B0AB661-AABB-8A43-B222-BA4B0C654E4B}"/>
              </a:ext>
            </a:extLst>
          </p:cNvPr>
          <p:cNvCxnSpPr>
            <a:cxnSpLocks/>
            <a:stCxn id="249" idx="0"/>
            <a:endCxn id="286" idx="4"/>
          </p:cNvCxnSpPr>
          <p:nvPr/>
        </p:nvCxnSpPr>
        <p:spPr>
          <a:xfrm flipV="1">
            <a:off x="8453212" y="2478290"/>
            <a:ext cx="74622" cy="930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568F4C08-1CA3-C842-ADC5-6DE9A2E8FCB4}"/>
              </a:ext>
            </a:extLst>
          </p:cNvPr>
          <p:cNvSpPr/>
          <p:nvPr/>
        </p:nvSpPr>
        <p:spPr>
          <a:xfrm>
            <a:off x="5076087" y="241690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E646CF67-D37E-C645-BB01-92A6FD45463E}"/>
              </a:ext>
            </a:extLst>
          </p:cNvPr>
          <p:cNvSpPr/>
          <p:nvPr/>
        </p:nvSpPr>
        <p:spPr>
          <a:xfrm>
            <a:off x="6155101" y="246822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1BD887F-4854-1245-BE6B-7CD83643A87C}"/>
              </a:ext>
            </a:extLst>
          </p:cNvPr>
          <p:cNvSpPr/>
          <p:nvPr/>
        </p:nvSpPr>
        <p:spPr>
          <a:xfrm>
            <a:off x="6409705" y="166871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63F104D6-6CBD-404E-8538-DF8FE78F5EBC}"/>
              </a:ext>
            </a:extLst>
          </p:cNvPr>
          <p:cNvSpPr/>
          <p:nvPr/>
        </p:nvSpPr>
        <p:spPr>
          <a:xfrm>
            <a:off x="4913040" y="211739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7E5E7142-4F3F-714F-80AF-177A71C68C33}"/>
              </a:ext>
            </a:extLst>
          </p:cNvPr>
          <p:cNvSpPr/>
          <p:nvPr/>
        </p:nvSpPr>
        <p:spPr>
          <a:xfrm>
            <a:off x="5666260" y="219834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3644EF9-FEF7-F94B-8897-8C4D71642BF8}"/>
              </a:ext>
            </a:extLst>
          </p:cNvPr>
          <p:cNvSpPr/>
          <p:nvPr/>
        </p:nvSpPr>
        <p:spPr>
          <a:xfrm>
            <a:off x="6644205" y="234981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84122D68-279B-7C4A-A02C-4AA3746C31BE}"/>
              </a:ext>
            </a:extLst>
          </p:cNvPr>
          <p:cNvSpPr/>
          <p:nvPr/>
        </p:nvSpPr>
        <p:spPr>
          <a:xfrm>
            <a:off x="5447431" y="277272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B041621B-5D20-8B43-BC9A-5B7D7B76902D}"/>
              </a:ext>
            </a:extLst>
          </p:cNvPr>
          <p:cNvSpPr/>
          <p:nvPr/>
        </p:nvSpPr>
        <p:spPr>
          <a:xfrm>
            <a:off x="4744102" y="299099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740A00C-72DB-4846-8029-78FE07C92A6F}"/>
              </a:ext>
            </a:extLst>
          </p:cNvPr>
          <p:cNvSpPr/>
          <p:nvPr/>
        </p:nvSpPr>
        <p:spPr>
          <a:xfrm>
            <a:off x="5987765" y="319920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95CF963-45EA-F043-B555-52DF7218865F}"/>
              </a:ext>
            </a:extLst>
          </p:cNvPr>
          <p:cNvSpPr/>
          <p:nvPr/>
        </p:nvSpPr>
        <p:spPr>
          <a:xfrm>
            <a:off x="5110964" y="31286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0214CA24-023A-B14B-B6AF-843E9D9FBDBC}"/>
              </a:ext>
            </a:extLst>
          </p:cNvPr>
          <p:cNvSpPr/>
          <p:nvPr/>
        </p:nvSpPr>
        <p:spPr>
          <a:xfrm>
            <a:off x="6492913" y="314631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2201D82E-9A2D-F647-8CB5-1BFDCDFA3BF7}"/>
              </a:ext>
            </a:extLst>
          </p:cNvPr>
          <p:cNvSpPr/>
          <p:nvPr/>
        </p:nvSpPr>
        <p:spPr>
          <a:xfrm>
            <a:off x="5183021" y="150784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a:extLst>
              <a:ext uri="{FF2B5EF4-FFF2-40B4-BE49-F238E27FC236}">
                <a16:creationId xmlns:a16="http://schemas.microsoft.com/office/drawing/2014/main" id="{57D46CC5-038B-DF4A-B359-3E6AF7D7E835}"/>
              </a:ext>
            </a:extLst>
          </p:cNvPr>
          <p:cNvCxnSpPr>
            <a:cxnSpLocks/>
            <a:stCxn id="298" idx="7"/>
            <a:endCxn id="291" idx="3"/>
          </p:cNvCxnSpPr>
          <p:nvPr/>
        </p:nvCxnSpPr>
        <p:spPr>
          <a:xfrm flipV="1">
            <a:off x="4926650" y="2599454"/>
            <a:ext cx="180756" cy="4228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FDC119B8-3243-9249-9879-51383D681A43}"/>
              </a:ext>
            </a:extLst>
          </p:cNvPr>
          <p:cNvCxnSpPr>
            <a:cxnSpLocks/>
            <a:stCxn id="298" idx="6"/>
            <a:endCxn id="300" idx="1"/>
          </p:cNvCxnSpPr>
          <p:nvPr/>
        </p:nvCxnSpPr>
        <p:spPr>
          <a:xfrm>
            <a:off x="4957970" y="3097927"/>
            <a:ext cx="184314" cy="620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F20FD48B-66B3-704A-A385-169E475FBA30}"/>
              </a:ext>
            </a:extLst>
          </p:cNvPr>
          <p:cNvCxnSpPr>
            <a:cxnSpLocks/>
            <a:stCxn id="300" idx="0"/>
            <a:endCxn id="291" idx="4"/>
          </p:cNvCxnSpPr>
          <p:nvPr/>
        </p:nvCxnSpPr>
        <p:spPr>
          <a:xfrm flipH="1" flipV="1">
            <a:off x="5183021" y="2630774"/>
            <a:ext cx="34878" cy="4978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202D214-4D1F-3545-B143-48FDDA892FA1}"/>
              </a:ext>
            </a:extLst>
          </p:cNvPr>
          <p:cNvCxnSpPr>
            <a:cxnSpLocks/>
            <a:stCxn id="291" idx="0"/>
            <a:endCxn id="303" idx="4"/>
          </p:cNvCxnSpPr>
          <p:nvPr/>
        </p:nvCxnSpPr>
        <p:spPr>
          <a:xfrm flipV="1">
            <a:off x="5183021" y="1721716"/>
            <a:ext cx="106934" cy="6951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31EF234C-D63F-074D-B97A-CB1269B586E1}"/>
              </a:ext>
            </a:extLst>
          </p:cNvPr>
          <p:cNvCxnSpPr>
            <a:cxnSpLocks/>
            <a:stCxn id="293" idx="2"/>
            <a:endCxn id="302" idx="6"/>
          </p:cNvCxnSpPr>
          <p:nvPr/>
        </p:nvCxnSpPr>
        <p:spPr>
          <a:xfrm flipH="1">
            <a:off x="5666260" y="1775644"/>
            <a:ext cx="743445" cy="150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6BBF2DAC-B293-2F4C-8D23-32D68ED1FDC7}"/>
              </a:ext>
            </a:extLst>
          </p:cNvPr>
          <p:cNvCxnSpPr>
            <a:cxnSpLocks/>
            <a:stCxn id="294" idx="7"/>
            <a:endCxn id="303" idx="3"/>
          </p:cNvCxnSpPr>
          <p:nvPr/>
        </p:nvCxnSpPr>
        <p:spPr>
          <a:xfrm flipV="1">
            <a:off x="5095588" y="1690396"/>
            <a:ext cx="118752" cy="4583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0D7790CD-2B5A-1D4F-945D-1453EA8C9300}"/>
              </a:ext>
            </a:extLst>
          </p:cNvPr>
          <p:cNvCxnSpPr>
            <a:cxnSpLocks/>
            <a:stCxn id="294" idx="6"/>
            <a:endCxn id="302" idx="2"/>
          </p:cNvCxnSpPr>
          <p:nvPr/>
        </p:nvCxnSpPr>
        <p:spPr>
          <a:xfrm flipV="1">
            <a:off x="5126908" y="1926368"/>
            <a:ext cx="325483" cy="2979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B0ED87B-75DE-C145-B9DE-A22783266242}"/>
              </a:ext>
            </a:extLst>
          </p:cNvPr>
          <p:cNvCxnSpPr>
            <a:cxnSpLocks/>
            <a:stCxn id="303" idx="5"/>
            <a:endCxn id="302" idx="1"/>
          </p:cNvCxnSpPr>
          <p:nvPr/>
        </p:nvCxnSpPr>
        <p:spPr>
          <a:xfrm>
            <a:off x="5365569" y="1690396"/>
            <a:ext cx="118143" cy="1603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5F090C06-51EA-484F-B46F-154A37F216C7}"/>
              </a:ext>
            </a:extLst>
          </p:cNvPr>
          <p:cNvCxnSpPr>
            <a:cxnSpLocks/>
            <a:stCxn id="302" idx="5"/>
            <a:endCxn id="295" idx="0"/>
          </p:cNvCxnSpPr>
          <p:nvPr/>
        </p:nvCxnSpPr>
        <p:spPr>
          <a:xfrm>
            <a:off x="5634940" y="2001982"/>
            <a:ext cx="138254" cy="1963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B8DC90A-FADA-D540-B43F-E75C7F56B2AB}"/>
              </a:ext>
            </a:extLst>
          </p:cNvPr>
          <p:cNvCxnSpPr>
            <a:cxnSpLocks/>
            <a:stCxn id="296" idx="3"/>
            <a:endCxn id="292" idx="6"/>
          </p:cNvCxnSpPr>
          <p:nvPr/>
        </p:nvCxnSpPr>
        <p:spPr>
          <a:xfrm flipH="1">
            <a:off x="6368969" y="2532366"/>
            <a:ext cx="306556" cy="427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51980779-6E8E-F249-801C-15BFBBB51156}"/>
              </a:ext>
            </a:extLst>
          </p:cNvPr>
          <p:cNvCxnSpPr>
            <a:cxnSpLocks/>
            <a:stCxn id="296" idx="2"/>
            <a:endCxn id="302" idx="6"/>
          </p:cNvCxnSpPr>
          <p:nvPr/>
        </p:nvCxnSpPr>
        <p:spPr>
          <a:xfrm flipH="1" flipV="1">
            <a:off x="5666260" y="1926368"/>
            <a:ext cx="977945" cy="530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DB4F45E0-29DD-3144-829C-E0C19CA346B4}"/>
              </a:ext>
            </a:extLst>
          </p:cNvPr>
          <p:cNvCxnSpPr>
            <a:cxnSpLocks/>
            <a:stCxn id="291" idx="5"/>
            <a:endCxn id="297" idx="1"/>
          </p:cNvCxnSpPr>
          <p:nvPr/>
        </p:nvCxnSpPr>
        <p:spPr>
          <a:xfrm>
            <a:off x="5258635" y="2599454"/>
            <a:ext cx="220116" cy="2045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808B772-E0C0-FC4A-8A6C-701D54C551FD}"/>
              </a:ext>
            </a:extLst>
          </p:cNvPr>
          <p:cNvCxnSpPr>
            <a:cxnSpLocks/>
            <a:stCxn id="291" idx="6"/>
            <a:endCxn id="295" idx="3"/>
          </p:cNvCxnSpPr>
          <p:nvPr/>
        </p:nvCxnSpPr>
        <p:spPr>
          <a:xfrm flipV="1">
            <a:off x="5289955" y="2380892"/>
            <a:ext cx="407625" cy="14294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D92168E-D23F-D842-8B44-CC35E412CFFD}"/>
              </a:ext>
            </a:extLst>
          </p:cNvPr>
          <p:cNvCxnSpPr>
            <a:cxnSpLocks/>
            <a:stCxn id="295" idx="5"/>
            <a:endCxn id="292" idx="2"/>
          </p:cNvCxnSpPr>
          <p:nvPr/>
        </p:nvCxnSpPr>
        <p:spPr>
          <a:xfrm>
            <a:off x="5848808" y="2380892"/>
            <a:ext cx="306293" cy="1942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AA32B8E-33F5-984A-B4D8-6AED5C27054F}"/>
              </a:ext>
            </a:extLst>
          </p:cNvPr>
          <p:cNvCxnSpPr>
            <a:cxnSpLocks/>
            <a:stCxn id="297" idx="0"/>
            <a:endCxn id="302" idx="4"/>
          </p:cNvCxnSpPr>
          <p:nvPr/>
        </p:nvCxnSpPr>
        <p:spPr>
          <a:xfrm flipV="1">
            <a:off x="5554365" y="2033302"/>
            <a:ext cx="4961" cy="7394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6435D25D-5E37-BB4A-A863-19A8B435CF29}"/>
              </a:ext>
            </a:extLst>
          </p:cNvPr>
          <p:cNvCxnSpPr>
            <a:cxnSpLocks/>
            <a:stCxn id="301" idx="1"/>
            <a:endCxn id="292" idx="5"/>
          </p:cNvCxnSpPr>
          <p:nvPr/>
        </p:nvCxnSpPr>
        <p:spPr>
          <a:xfrm flipH="1" flipV="1">
            <a:off x="6337649" y="2650772"/>
            <a:ext cx="186585" cy="5268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46A6B5E-4168-744B-96F8-AA2BF12B27B7}"/>
              </a:ext>
            </a:extLst>
          </p:cNvPr>
          <p:cNvCxnSpPr>
            <a:cxnSpLocks/>
            <a:stCxn id="292" idx="4"/>
            <a:endCxn id="299" idx="0"/>
          </p:cNvCxnSpPr>
          <p:nvPr/>
        </p:nvCxnSpPr>
        <p:spPr>
          <a:xfrm flipH="1">
            <a:off x="6094699" y="2682093"/>
            <a:ext cx="167336" cy="5171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FB1F10A-CA85-324F-B29D-887037588A7B}"/>
              </a:ext>
            </a:extLst>
          </p:cNvPr>
          <p:cNvCxnSpPr>
            <a:cxnSpLocks/>
            <a:stCxn id="292" idx="2"/>
            <a:endCxn id="297" idx="6"/>
          </p:cNvCxnSpPr>
          <p:nvPr/>
        </p:nvCxnSpPr>
        <p:spPr>
          <a:xfrm flipH="1">
            <a:off x="5661299" y="2575158"/>
            <a:ext cx="493802" cy="3045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56D8F03D-3BFE-8142-84FD-E73946D73FB4}"/>
              </a:ext>
            </a:extLst>
          </p:cNvPr>
          <p:cNvCxnSpPr>
            <a:cxnSpLocks/>
            <a:stCxn id="300" idx="7"/>
            <a:endCxn id="302" idx="4"/>
          </p:cNvCxnSpPr>
          <p:nvPr/>
        </p:nvCxnSpPr>
        <p:spPr>
          <a:xfrm flipV="1">
            <a:off x="5293512" y="2033302"/>
            <a:ext cx="265814" cy="112668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80924D01-65C7-9447-860B-8CC1349F8C4E}"/>
              </a:ext>
            </a:extLst>
          </p:cNvPr>
          <p:cNvCxnSpPr>
            <a:cxnSpLocks/>
            <a:stCxn id="300" idx="6"/>
            <a:endCxn id="292" idx="3"/>
          </p:cNvCxnSpPr>
          <p:nvPr/>
        </p:nvCxnSpPr>
        <p:spPr>
          <a:xfrm flipV="1">
            <a:off x="5324832" y="2650772"/>
            <a:ext cx="861588" cy="5848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B60CE406-DFFA-6340-87E9-795730B97AF6}"/>
              </a:ext>
            </a:extLst>
          </p:cNvPr>
          <p:cNvSpPr/>
          <p:nvPr/>
        </p:nvSpPr>
        <p:spPr>
          <a:xfrm>
            <a:off x="5973217" y="151002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a:extLst>
              <a:ext uri="{FF2B5EF4-FFF2-40B4-BE49-F238E27FC236}">
                <a16:creationId xmlns:a16="http://schemas.microsoft.com/office/drawing/2014/main" id="{D1437B5F-67C4-AD41-9ECB-4F85496E9BBC}"/>
              </a:ext>
            </a:extLst>
          </p:cNvPr>
          <p:cNvCxnSpPr>
            <a:cxnSpLocks/>
            <a:stCxn id="302" idx="7"/>
            <a:endCxn id="329" idx="3"/>
          </p:cNvCxnSpPr>
          <p:nvPr/>
        </p:nvCxnSpPr>
        <p:spPr>
          <a:xfrm flipV="1">
            <a:off x="5634940" y="1692576"/>
            <a:ext cx="369597" cy="1581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3ADE2826-02E8-2A49-AD72-32F44CA0029F}"/>
              </a:ext>
            </a:extLst>
          </p:cNvPr>
          <p:cNvCxnSpPr>
            <a:cxnSpLocks/>
            <a:stCxn id="292" idx="0"/>
            <a:endCxn id="329" idx="4"/>
          </p:cNvCxnSpPr>
          <p:nvPr/>
        </p:nvCxnSpPr>
        <p:spPr>
          <a:xfrm flipH="1" flipV="1">
            <a:off x="6080151" y="1723896"/>
            <a:ext cx="181884" cy="744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45B1A7D2-5316-7842-AC18-F0CF4F8A5F4C}"/>
              </a:ext>
            </a:extLst>
          </p:cNvPr>
          <p:cNvSpPr/>
          <p:nvPr/>
        </p:nvSpPr>
        <p:spPr>
          <a:xfrm>
            <a:off x="10123616" y="2961575"/>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9877E13D-D428-2D4C-8F4A-7DB5FAE409B4}"/>
              </a:ext>
            </a:extLst>
          </p:cNvPr>
          <p:cNvSpPr/>
          <p:nvPr/>
        </p:nvSpPr>
        <p:spPr>
          <a:xfrm>
            <a:off x="9655493" y="399955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33D32678-37A5-7046-8B3A-27C10022508A}"/>
              </a:ext>
            </a:extLst>
          </p:cNvPr>
          <p:cNvSpPr/>
          <p:nvPr/>
        </p:nvSpPr>
        <p:spPr>
          <a:xfrm>
            <a:off x="10544554" y="4095832"/>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7AD16969-86CB-784D-A747-41C156BA3312}"/>
              </a:ext>
            </a:extLst>
          </p:cNvPr>
          <p:cNvSpPr/>
          <p:nvPr/>
        </p:nvSpPr>
        <p:spPr>
          <a:xfrm>
            <a:off x="10941247" y="336298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50DB2228-1D48-8843-8665-058CFC71A218}"/>
              </a:ext>
            </a:extLst>
          </p:cNvPr>
          <p:cNvSpPr/>
          <p:nvPr/>
        </p:nvSpPr>
        <p:spPr>
          <a:xfrm>
            <a:off x="9209935" y="357685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EB560826-FBCE-4043-8D90-280F7FC425C9}"/>
              </a:ext>
            </a:extLst>
          </p:cNvPr>
          <p:cNvSpPr/>
          <p:nvPr/>
        </p:nvSpPr>
        <p:spPr>
          <a:xfrm>
            <a:off x="10197802" y="38926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13AD1F03-7E79-134A-BBA0-658AB455685F}"/>
              </a:ext>
            </a:extLst>
          </p:cNvPr>
          <p:cNvSpPr/>
          <p:nvPr/>
        </p:nvSpPr>
        <p:spPr>
          <a:xfrm>
            <a:off x="10979701" y="384883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CFC089E0-044F-F941-B8F0-81774893E6C8}"/>
              </a:ext>
            </a:extLst>
          </p:cNvPr>
          <p:cNvSpPr/>
          <p:nvPr/>
        </p:nvSpPr>
        <p:spPr>
          <a:xfrm>
            <a:off x="10016856" y="450785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8B46ED1A-2541-EC4B-9D7C-A823ECE6AD6D}"/>
              </a:ext>
            </a:extLst>
          </p:cNvPr>
          <p:cNvSpPr/>
          <p:nvPr/>
        </p:nvSpPr>
        <p:spPr>
          <a:xfrm>
            <a:off x="9004143" y="443683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09CBE1CD-1D80-1B49-8433-FA97A0E76D6B}"/>
              </a:ext>
            </a:extLst>
          </p:cNvPr>
          <p:cNvSpPr/>
          <p:nvPr/>
        </p:nvSpPr>
        <p:spPr>
          <a:xfrm>
            <a:off x="10574914" y="462897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9FDD92B2-C831-B84E-A2CE-C3991A1426B5}"/>
              </a:ext>
            </a:extLst>
          </p:cNvPr>
          <p:cNvSpPr/>
          <p:nvPr/>
        </p:nvSpPr>
        <p:spPr>
          <a:xfrm>
            <a:off x="9653627" y="491630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A38563D5-A052-3447-AD2D-0555EA059744}"/>
              </a:ext>
            </a:extLst>
          </p:cNvPr>
          <p:cNvSpPr/>
          <p:nvPr/>
        </p:nvSpPr>
        <p:spPr>
          <a:xfrm>
            <a:off x="10834036" y="437900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858BB4E6-5C87-D74D-A618-F8DB9ED6AD06}"/>
              </a:ext>
            </a:extLst>
          </p:cNvPr>
          <p:cNvSpPr/>
          <p:nvPr/>
        </p:nvSpPr>
        <p:spPr>
          <a:xfrm>
            <a:off x="9983934" y="351370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9611A825-7B24-9D42-847B-55500E22D785}"/>
              </a:ext>
            </a:extLst>
          </p:cNvPr>
          <p:cNvSpPr/>
          <p:nvPr/>
        </p:nvSpPr>
        <p:spPr>
          <a:xfrm>
            <a:off x="9714563" y="320212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7" name="Straight Connector 346">
            <a:extLst>
              <a:ext uri="{FF2B5EF4-FFF2-40B4-BE49-F238E27FC236}">
                <a16:creationId xmlns:a16="http://schemas.microsoft.com/office/drawing/2014/main" id="{42BBDB9B-F389-A64C-8B81-EA4BF6CFA7C2}"/>
              </a:ext>
            </a:extLst>
          </p:cNvPr>
          <p:cNvCxnSpPr>
            <a:cxnSpLocks/>
            <a:stCxn id="341" idx="7"/>
            <a:endCxn id="334" idx="3"/>
          </p:cNvCxnSpPr>
          <p:nvPr/>
        </p:nvCxnSpPr>
        <p:spPr>
          <a:xfrm flipV="1">
            <a:off x="9186691" y="4182099"/>
            <a:ext cx="500122" cy="286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AA7EB580-88D1-DB46-A038-F8792A7876B1}"/>
              </a:ext>
            </a:extLst>
          </p:cNvPr>
          <p:cNvCxnSpPr>
            <a:cxnSpLocks/>
            <a:stCxn id="341" idx="5"/>
            <a:endCxn id="343" idx="1"/>
          </p:cNvCxnSpPr>
          <p:nvPr/>
        </p:nvCxnSpPr>
        <p:spPr>
          <a:xfrm>
            <a:off x="9186691" y="4619379"/>
            <a:ext cx="498256" cy="3282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9A0B2A2E-3D3E-8344-8534-41275CE2EE05}"/>
              </a:ext>
            </a:extLst>
          </p:cNvPr>
          <p:cNvCxnSpPr>
            <a:cxnSpLocks/>
            <a:stCxn id="343" idx="0"/>
            <a:endCxn id="334" idx="4"/>
          </p:cNvCxnSpPr>
          <p:nvPr/>
        </p:nvCxnSpPr>
        <p:spPr>
          <a:xfrm flipV="1">
            <a:off x="9760561" y="4213420"/>
            <a:ext cx="1866" cy="7028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C87606DF-529B-8A42-8FE3-5ED168B39B19}"/>
              </a:ext>
            </a:extLst>
          </p:cNvPr>
          <p:cNvCxnSpPr>
            <a:cxnSpLocks/>
            <a:stCxn id="334" idx="0"/>
            <a:endCxn id="346" idx="4"/>
          </p:cNvCxnSpPr>
          <p:nvPr/>
        </p:nvCxnSpPr>
        <p:spPr>
          <a:xfrm flipV="1">
            <a:off x="9762427" y="3415990"/>
            <a:ext cx="59070" cy="5835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787744ED-040A-3A41-BD38-0F93859B78D0}"/>
              </a:ext>
            </a:extLst>
          </p:cNvPr>
          <p:cNvCxnSpPr>
            <a:cxnSpLocks/>
            <a:stCxn id="345" idx="0"/>
            <a:endCxn id="333" idx="4"/>
          </p:cNvCxnSpPr>
          <p:nvPr/>
        </p:nvCxnSpPr>
        <p:spPr>
          <a:xfrm flipV="1">
            <a:off x="10090868" y="3175443"/>
            <a:ext cx="139682" cy="33826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F3E2B47D-162C-BE4A-938E-E842436100E4}"/>
              </a:ext>
            </a:extLst>
          </p:cNvPr>
          <p:cNvCxnSpPr>
            <a:cxnSpLocks/>
            <a:stCxn id="336" idx="1"/>
            <a:endCxn id="333" idx="6"/>
          </p:cNvCxnSpPr>
          <p:nvPr/>
        </p:nvCxnSpPr>
        <p:spPr>
          <a:xfrm flipH="1" flipV="1">
            <a:off x="10337484" y="3068509"/>
            <a:ext cx="635083" cy="325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361D1665-FB9D-4543-BB92-3D682433FB3B}"/>
              </a:ext>
            </a:extLst>
          </p:cNvPr>
          <p:cNvCxnSpPr>
            <a:cxnSpLocks/>
            <a:stCxn id="336" idx="2"/>
            <a:endCxn id="345" idx="6"/>
          </p:cNvCxnSpPr>
          <p:nvPr/>
        </p:nvCxnSpPr>
        <p:spPr>
          <a:xfrm flipH="1">
            <a:off x="10197802" y="3469918"/>
            <a:ext cx="743445" cy="150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7D09D4A-2AF1-0B4C-9851-036289CBB1EC}"/>
              </a:ext>
            </a:extLst>
          </p:cNvPr>
          <p:cNvCxnSpPr>
            <a:cxnSpLocks/>
            <a:stCxn id="333" idx="3"/>
            <a:endCxn id="346" idx="7"/>
          </p:cNvCxnSpPr>
          <p:nvPr/>
        </p:nvCxnSpPr>
        <p:spPr>
          <a:xfrm flipH="1">
            <a:off x="9897111" y="3144123"/>
            <a:ext cx="257825" cy="89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C62A9C2-A951-8243-82A4-6D49C328488F}"/>
              </a:ext>
            </a:extLst>
          </p:cNvPr>
          <p:cNvCxnSpPr>
            <a:cxnSpLocks/>
            <a:stCxn id="337" idx="7"/>
            <a:endCxn id="346" idx="3"/>
          </p:cNvCxnSpPr>
          <p:nvPr/>
        </p:nvCxnSpPr>
        <p:spPr>
          <a:xfrm flipV="1">
            <a:off x="9392483" y="3384670"/>
            <a:ext cx="353400" cy="2235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1155309-6571-8A4F-9EB9-B99DA534A2BB}"/>
              </a:ext>
            </a:extLst>
          </p:cNvPr>
          <p:cNvCxnSpPr>
            <a:cxnSpLocks/>
            <a:stCxn id="337" idx="6"/>
            <a:endCxn id="345" idx="2"/>
          </p:cNvCxnSpPr>
          <p:nvPr/>
        </p:nvCxnSpPr>
        <p:spPr>
          <a:xfrm flipV="1">
            <a:off x="9423803" y="3620642"/>
            <a:ext cx="560131" cy="631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5A2A7BE6-8C99-F34E-A7F0-05377DEF8219}"/>
              </a:ext>
            </a:extLst>
          </p:cNvPr>
          <p:cNvCxnSpPr>
            <a:cxnSpLocks/>
            <a:stCxn id="346" idx="5"/>
            <a:endCxn id="345" idx="1"/>
          </p:cNvCxnSpPr>
          <p:nvPr/>
        </p:nvCxnSpPr>
        <p:spPr>
          <a:xfrm>
            <a:off x="9897111" y="3384670"/>
            <a:ext cx="118143" cy="1603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FFBE437-306D-4B43-99D3-967CEA2A7A9D}"/>
              </a:ext>
            </a:extLst>
          </p:cNvPr>
          <p:cNvCxnSpPr>
            <a:cxnSpLocks/>
            <a:stCxn id="345" idx="5"/>
            <a:endCxn id="338" idx="0"/>
          </p:cNvCxnSpPr>
          <p:nvPr/>
        </p:nvCxnSpPr>
        <p:spPr>
          <a:xfrm>
            <a:off x="10166482" y="3696256"/>
            <a:ext cx="138254" cy="1963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4C4D3E8D-244D-614B-85D1-B1E86E90D2FA}"/>
              </a:ext>
            </a:extLst>
          </p:cNvPr>
          <p:cNvCxnSpPr>
            <a:cxnSpLocks/>
            <a:stCxn id="333" idx="4"/>
            <a:endCxn id="335" idx="1"/>
          </p:cNvCxnSpPr>
          <p:nvPr/>
        </p:nvCxnSpPr>
        <p:spPr>
          <a:xfrm>
            <a:off x="10230550" y="3175443"/>
            <a:ext cx="345324" cy="95170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0AB89910-73C8-354E-AFE5-FA32BC122B13}"/>
              </a:ext>
            </a:extLst>
          </p:cNvPr>
          <p:cNvCxnSpPr>
            <a:cxnSpLocks/>
            <a:stCxn id="339" idx="1"/>
            <a:endCxn id="333" idx="5"/>
          </p:cNvCxnSpPr>
          <p:nvPr/>
        </p:nvCxnSpPr>
        <p:spPr>
          <a:xfrm flipH="1" flipV="1">
            <a:off x="10306164" y="3144123"/>
            <a:ext cx="704857" cy="7360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5F4D89D-5998-AD4C-A25D-7FBFF29F304B}"/>
              </a:ext>
            </a:extLst>
          </p:cNvPr>
          <p:cNvCxnSpPr>
            <a:cxnSpLocks/>
            <a:stCxn id="339" idx="3"/>
            <a:endCxn id="335" idx="6"/>
          </p:cNvCxnSpPr>
          <p:nvPr/>
        </p:nvCxnSpPr>
        <p:spPr>
          <a:xfrm flipH="1">
            <a:off x="10758422" y="4031385"/>
            <a:ext cx="252599" cy="1713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22EED810-25B4-EC4E-8DB3-FE43D736C8DD}"/>
              </a:ext>
            </a:extLst>
          </p:cNvPr>
          <p:cNvCxnSpPr>
            <a:cxnSpLocks/>
            <a:stCxn id="339" idx="2"/>
            <a:endCxn id="345" idx="6"/>
          </p:cNvCxnSpPr>
          <p:nvPr/>
        </p:nvCxnSpPr>
        <p:spPr>
          <a:xfrm flipH="1" flipV="1">
            <a:off x="10197802" y="3620642"/>
            <a:ext cx="781899" cy="3351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275DB81-8D4C-C34C-829F-AD75AF0D361A}"/>
              </a:ext>
            </a:extLst>
          </p:cNvPr>
          <p:cNvCxnSpPr>
            <a:cxnSpLocks/>
            <a:stCxn id="334" idx="5"/>
            <a:endCxn id="340" idx="1"/>
          </p:cNvCxnSpPr>
          <p:nvPr/>
        </p:nvCxnSpPr>
        <p:spPr>
          <a:xfrm>
            <a:off x="9838041" y="4182099"/>
            <a:ext cx="210135" cy="3570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229CBC77-53A5-9D47-9053-E3CFF0A59515}"/>
              </a:ext>
            </a:extLst>
          </p:cNvPr>
          <p:cNvCxnSpPr>
            <a:cxnSpLocks/>
            <a:stCxn id="334" idx="6"/>
            <a:endCxn id="338" idx="3"/>
          </p:cNvCxnSpPr>
          <p:nvPr/>
        </p:nvCxnSpPr>
        <p:spPr>
          <a:xfrm flipV="1">
            <a:off x="9869361" y="4075165"/>
            <a:ext cx="359761" cy="31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6DBB263-5569-B24D-A530-775CB1124A15}"/>
              </a:ext>
            </a:extLst>
          </p:cNvPr>
          <p:cNvCxnSpPr>
            <a:cxnSpLocks/>
            <a:stCxn id="338" idx="5"/>
            <a:endCxn id="335" idx="2"/>
          </p:cNvCxnSpPr>
          <p:nvPr/>
        </p:nvCxnSpPr>
        <p:spPr>
          <a:xfrm>
            <a:off x="10380350" y="4075165"/>
            <a:ext cx="164204" cy="1276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1718ACE-F1C8-7C45-94CC-0D50348D4E84}"/>
              </a:ext>
            </a:extLst>
          </p:cNvPr>
          <p:cNvCxnSpPr>
            <a:cxnSpLocks/>
            <a:stCxn id="340" idx="0"/>
            <a:endCxn id="345" idx="4"/>
          </p:cNvCxnSpPr>
          <p:nvPr/>
        </p:nvCxnSpPr>
        <p:spPr>
          <a:xfrm flipH="1" flipV="1">
            <a:off x="10090868" y="3727576"/>
            <a:ext cx="32922" cy="7802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77AFC643-219F-2349-A21F-7009E0242358}"/>
              </a:ext>
            </a:extLst>
          </p:cNvPr>
          <p:cNvCxnSpPr>
            <a:cxnSpLocks/>
            <a:stCxn id="344" idx="1"/>
            <a:endCxn id="335" idx="5"/>
          </p:cNvCxnSpPr>
          <p:nvPr/>
        </p:nvCxnSpPr>
        <p:spPr>
          <a:xfrm flipH="1" flipV="1">
            <a:off x="10727102" y="4278380"/>
            <a:ext cx="138254" cy="13194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F27322B2-0E09-2744-AC66-51B4C36B5A9F}"/>
              </a:ext>
            </a:extLst>
          </p:cNvPr>
          <p:cNvCxnSpPr>
            <a:cxnSpLocks/>
            <a:stCxn id="335" idx="4"/>
            <a:endCxn id="342" idx="0"/>
          </p:cNvCxnSpPr>
          <p:nvPr/>
        </p:nvCxnSpPr>
        <p:spPr>
          <a:xfrm>
            <a:off x="10651488" y="4309700"/>
            <a:ext cx="30360" cy="3192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65B003A4-4B43-1F43-91C4-CEFE211CF9A1}"/>
              </a:ext>
            </a:extLst>
          </p:cNvPr>
          <p:cNvCxnSpPr>
            <a:cxnSpLocks/>
            <a:stCxn id="335" idx="2"/>
            <a:endCxn id="340" idx="6"/>
          </p:cNvCxnSpPr>
          <p:nvPr/>
        </p:nvCxnSpPr>
        <p:spPr>
          <a:xfrm flipH="1">
            <a:off x="10230724" y="4202766"/>
            <a:ext cx="313830" cy="4120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81CE8ED-7A08-4E4E-A8D0-B4A2675AA3FC}"/>
              </a:ext>
            </a:extLst>
          </p:cNvPr>
          <p:cNvCxnSpPr>
            <a:cxnSpLocks/>
            <a:stCxn id="343" idx="7"/>
            <a:endCxn id="345" idx="4"/>
          </p:cNvCxnSpPr>
          <p:nvPr/>
        </p:nvCxnSpPr>
        <p:spPr>
          <a:xfrm flipV="1">
            <a:off x="9836175" y="3727576"/>
            <a:ext cx="254693" cy="12200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8EC3145F-4F31-1D49-B7CB-3041D9B131B7}"/>
              </a:ext>
            </a:extLst>
          </p:cNvPr>
          <p:cNvCxnSpPr>
            <a:cxnSpLocks/>
            <a:stCxn id="343" idx="6"/>
            <a:endCxn id="335" idx="3"/>
          </p:cNvCxnSpPr>
          <p:nvPr/>
        </p:nvCxnSpPr>
        <p:spPr>
          <a:xfrm flipV="1">
            <a:off x="9867495" y="4278380"/>
            <a:ext cx="708379" cy="7448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Oval 371">
            <a:extLst>
              <a:ext uri="{FF2B5EF4-FFF2-40B4-BE49-F238E27FC236}">
                <a16:creationId xmlns:a16="http://schemas.microsoft.com/office/drawing/2014/main" id="{AF587F76-5090-654E-9198-062133FE1094}"/>
              </a:ext>
            </a:extLst>
          </p:cNvPr>
          <p:cNvSpPr/>
          <p:nvPr/>
        </p:nvSpPr>
        <p:spPr>
          <a:xfrm>
            <a:off x="10717963" y="29594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3" name="Straight Connector 372">
            <a:extLst>
              <a:ext uri="{FF2B5EF4-FFF2-40B4-BE49-F238E27FC236}">
                <a16:creationId xmlns:a16="http://schemas.microsoft.com/office/drawing/2014/main" id="{FB6E67C8-E8A0-5E4C-95B7-332D4E2ECD1D}"/>
              </a:ext>
            </a:extLst>
          </p:cNvPr>
          <p:cNvCxnSpPr>
            <a:cxnSpLocks/>
            <a:stCxn id="333" idx="6"/>
            <a:endCxn id="372" idx="2"/>
          </p:cNvCxnSpPr>
          <p:nvPr/>
        </p:nvCxnSpPr>
        <p:spPr>
          <a:xfrm flipV="1">
            <a:off x="10337484" y="3066349"/>
            <a:ext cx="380479" cy="2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A5E154F8-4D1A-7D49-95A0-7B7DFA6CBF06}"/>
              </a:ext>
            </a:extLst>
          </p:cNvPr>
          <p:cNvCxnSpPr>
            <a:cxnSpLocks/>
            <a:stCxn id="345" idx="7"/>
            <a:endCxn id="372" idx="3"/>
          </p:cNvCxnSpPr>
          <p:nvPr/>
        </p:nvCxnSpPr>
        <p:spPr>
          <a:xfrm flipV="1">
            <a:off x="10166482" y="3141963"/>
            <a:ext cx="582801" cy="40306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B8AE4185-763A-0041-B3FE-3A25B52A2CAB}"/>
              </a:ext>
            </a:extLst>
          </p:cNvPr>
          <p:cNvCxnSpPr>
            <a:cxnSpLocks/>
            <a:stCxn id="335" idx="0"/>
            <a:endCxn id="372" idx="4"/>
          </p:cNvCxnSpPr>
          <p:nvPr/>
        </p:nvCxnSpPr>
        <p:spPr>
          <a:xfrm flipV="1">
            <a:off x="10651488" y="3173283"/>
            <a:ext cx="173409" cy="922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77" name="Oval 376">
            <a:extLst>
              <a:ext uri="{FF2B5EF4-FFF2-40B4-BE49-F238E27FC236}">
                <a16:creationId xmlns:a16="http://schemas.microsoft.com/office/drawing/2014/main" id="{65B03FDF-C6C6-724A-B83D-738BA3EACB03}"/>
              </a:ext>
            </a:extLst>
          </p:cNvPr>
          <p:cNvSpPr/>
          <p:nvPr/>
        </p:nvSpPr>
        <p:spPr>
          <a:xfrm>
            <a:off x="8948657" y="14746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2D2A7E7A-EADD-804B-92D8-A2596601875C}"/>
              </a:ext>
            </a:extLst>
          </p:cNvPr>
          <p:cNvSpPr/>
          <p:nvPr/>
        </p:nvSpPr>
        <p:spPr>
          <a:xfrm>
            <a:off x="9872873" y="171713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F40E8A11-B326-2547-AE37-501115F900C7}"/>
              </a:ext>
            </a:extLst>
          </p:cNvPr>
          <p:cNvSpPr/>
          <p:nvPr/>
        </p:nvSpPr>
        <p:spPr>
          <a:xfrm>
            <a:off x="9984899" y="102014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114E8F87-7543-504C-9C74-2A5A92435432}"/>
              </a:ext>
            </a:extLst>
          </p:cNvPr>
          <p:cNvSpPr/>
          <p:nvPr/>
        </p:nvSpPr>
        <p:spPr>
          <a:xfrm>
            <a:off x="8503099" y="105196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D18430CA-9C52-2148-842A-35DAB11770C1}"/>
              </a:ext>
            </a:extLst>
          </p:cNvPr>
          <p:cNvSpPr/>
          <p:nvPr/>
        </p:nvSpPr>
        <p:spPr>
          <a:xfrm>
            <a:off x="9490966" y="136773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3A56DC6-B3C2-7B41-8C42-FC91FB6D7875}"/>
              </a:ext>
            </a:extLst>
          </p:cNvPr>
          <p:cNvSpPr/>
          <p:nvPr/>
        </p:nvSpPr>
        <p:spPr>
          <a:xfrm>
            <a:off x="10219398" y="139439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33CB31AC-2693-A949-93CC-2B4E88686B5A}"/>
              </a:ext>
            </a:extLst>
          </p:cNvPr>
          <p:cNvSpPr/>
          <p:nvPr/>
        </p:nvSpPr>
        <p:spPr>
          <a:xfrm>
            <a:off x="9310020" y="198297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F613EB82-F4B2-FD49-9B20-560C944FD8DE}"/>
              </a:ext>
            </a:extLst>
          </p:cNvPr>
          <p:cNvSpPr/>
          <p:nvPr/>
        </p:nvSpPr>
        <p:spPr>
          <a:xfrm>
            <a:off x="8451510" y="190616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937BCD88-79D3-494C-AFE0-A476DD8AFA52}"/>
              </a:ext>
            </a:extLst>
          </p:cNvPr>
          <p:cNvSpPr/>
          <p:nvPr/>
        </p:nvSpPr>
        <p:spPr>
          <a:xfrm>
            <a:off x="9812471" y="236859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1C73C58F-F2BE-A748-B956-0B66383332A5}"/>
              </a:ext>
            </a:extLst>
          </p:cNvPr>
          <p:cNvSpPr/>
          <p:nvPr/>
        </p:nvSpPr>
        <p:spPr>
          <a:xfrm>
            <a:off x="8946791" y="23914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AF34B0ED-008E-AC49-8994-73480B11BAE0}"/>
              </a:ext>
            </a:extLst>
          </p:cNvPr>
          <p:cNvSpPr/>
          <p:nvPr/>
        </p:nvSpPr>
        <p:spPr>
          <a:xfrm>
            <a:off x="10230550" y="218880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D52F3996-DAA1-6F42-BE3B-E138D08DFBA3}"/>
              </a:ext>
            </a:extLst>
          </p:cNvPr>
          <p:cNvSpPr/>
          <p:nvPr/>
        </p:nvSpPr>
        <p:spPr>
          <a:xfrm>
            <a:off x="9210111" y="102014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B181DC07-6E08-814B-9965-8A4A37F882CF}"/>
              </a:ext>
            </a:extLst>
          </p:cNvPr>
          <p:cNvSpPr/>
          <p:nvPr/>
        </p:nvSpPr>
        <p:spPr>
          <a:xfrm>
            <a:off x="9007727" y="67723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Connector 389">
            <a:extLst>
              <a:ext uri="{FF2B5EF4-FFF2-40B4-BE49-F238E27FC236}">
                <a16:creationId xmlns:a16="http://schemas.microsoft.com/office/drawing/2014/main" id="{6DB87E3A-FAB7-A041-9816-6F308AA92A34}"/>
              </a:ext>
            </a:extLst>
          </p:cNvPr>
          <p:cNvCxnSpPr>
            <a:cxnSpLocks/>
            <a:stCxn id="384" idx="7"/>
            <a:endCxn id="377" idx="3"/>
          </p:cNvCxnSpPr>
          <p:nvPr/>
        </p:nvCxnSpPr>
        <p:spPr>
          <a:xfrm flipV="1">
            <a:off x="8634058" y="1657216"/>
            <a:ext cx="345919" cy="2802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D8606B52-DB79-534B-A2A8-B922ABFCDA29}"/>
              </a:ext>
            </a:extLst>
          </p:cNvPr>
          <p:cNvCxnSpPr>
            <a:cxnSpLocks/>
            <a:stCxn id="384" idx="5"/>
            <a:endCxn id="386" idx="1"/>
          </p:cNvCxnSpPr>
          <p:nvPr/>
        </p:nvCxnSpPr>
        <p:spPr>
          <a:xfrm>
            <a:off x="8634058" y="2088715"/>
            <a:ext cx="344053" cy="33402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25310CE5-C821-F149-9C31-266A50D4BEE8}"/>
              </a:ext>
            </a:extLst>
          </p:cNvPr>
          <p:cNvCxnSpPr>
            <a:cxnSpLocks/>
            <a:stCxn id="386" idx="0"/>
            <a:endCxn id="377" idx="4"/>
          </p:cNvCxnSpPr>
          <p:nvPr/>
        </p:nvCxnSpPr>
        <p:spPr>
          <a:xfrm flipV="1">
            <a:off x="9053725" y="1688536"/>
            <a:ext cx="1866" cy="7028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814C54C8-5035-8243-AA05-9152AE79039F}"/>
              </a:ext>
            </a:extLst>
          </p:cNvPr>
          <p:cNvCxnSpPr>
            <a:cxnSpLocks/>
            <a:stCxn id="377" idx="0"/>
            <a:endCxn id="389" idx="4"/>
          </p:cNvCxnSpPr>
          <p:nvPr/>
        </p:nvCxnSpPr>
        <p:spPr>
          <a:xfrm flipV="1">
            <a:off x="9055591" y="891107"/>
            <a:ext cx="59070" cy="5835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4F6FBD0A-06AB-4944-96DD-3D2CB558CBCB}"/>
              </a:ext>
            </a:extLst>
          </p:cNvPr>
          <p:cNvCxnSpPr>
            <a:cxnSpLocks/>
            <a:stCxn id="379" idx="2"/>
            <a:endCxn id="388" idx="6"/>
          </p:cNvCxnSpPr>
          <p:nvPr/>
        </p:nvCxnSpPr>
        <p:spPr>
          <a:xfrm flipH="1">
            <a:off x="9423979" y="1127078"/>
            <a:ext cx="56091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2F2ED07C-48DD-B54C-ABA7-B433241BDBED}"/>
              </a:ext>
            </a:extLst>
          </p:cNvPr>
          <p:cNvCxnSpPr>
            <a:cxnSpLocks/>
            <a:stCxn id="380" idx="7"/>
            <a:endCxn id="389" idx="3"/>
          </p:cNvCxnSpPr>
          <p:nvPr/>
        </p:nvCxnSpPr>
        <p:spPr>
          <a:xfrm flipV="1">
            <a:off x="8685647" y="859787"/>
            <a:ext cx="353400" cy="2235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4FBDCFC5-4A10-C64D-B722-838EF5915507}"/>
              </a:ext>
            </a:extLst>
          </p:cNvPr>
          <p:cNvCxnSpPr>
            <a:cxnSpLocks/>
            <a:stCxn id="380" idx="6"/>
            <a:endCxn id="388" idx="2"/>
          </p:cNvCxnSpPr>
          <p:nvPr/>
        </p:nvCxnSpPr>
        <p:spPr>
          <a:xfrm flipV="1">
            <a:off x="8716967" y="1127078"/>
            <a:ext cx="493144" cy="318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D04FA792-84DE-6C41-B59B-4765ED4E0C38}"/>
              </a:ext>
            </a:extLst>
          </p:cNvPr>
          <p:cNvCxnSpPr>
            <a:cxnSpLocks/>
            <a:stCxn id="389" idx="5"/>
            <a:endCxn id="388" idx="1"/>
          </p:cNvCxnSpPr>
          <p:nvPr/>
        </p:nvCxnSpPr>
        <p:spPr>
          <a:xfrm>
            <a:off x="9190275" y="859787"/>
            <a:ext cx="51156" cy="1916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DDFF4E64-125E-0F47-804B-0083818C0744}"/>
              </a:ext>
            </a:extLst>
          </p:cNvPr>
          <p:cNvCxnSpPr>
            <a:cxnSpLocks/>
            <a:stCxn id="388" idx="5"/>
            <a:endCxn id="381" idx="0"/>
          </p:cNvCxnSpPr>
          <p:nvPr/>
        </p:nvCxnSpPr>
        <p:spPr>
          <a:xfrm>
            <a:off x="9392659" y="1202692"/>
            <a:ext cx="205241" cy="1650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CF0EA2DE-FE00-254E-B2D1-E2EAC9CAEA16}"/>
              </a:ext>
            </a:extLst>
          </p:cNvPr>
          <p:cNvCxnSpPr>
            <a:cxnSpLocks/>
            <a:stCxn id="382" idx="3"/>
            <a:endCxn id="378" idx="7"/>
          </p:cNvCxnSpPr>
          <p:nvPr/>
        </p:nvCxnSpPr>
        <p:spPr>
          <a:xfrm flipH="1">
            <a:off x="10055421" y="1576940"/>
            <a:ext cx="195297" cy="1715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641BB4BE-E126-5845-A16E-FAEE9EC30235}"/>
              </a:ext>
            </a:extLst>
          </p:cNvPr>
          <p:cNvCxnSpPr>
            <a:cxnSpLocks/>
            <a:stCxn id="382" idx="2"/>
            <a:endCxn id="388" idx="6"/>
          </p:cNvCxnSpPr>
          <p:nvPr/>
        </p:nvCxnSpPr>
        <p:spPr>
          <a:xfrm flipH="1" flipV="1">
            <a:off x="9423979" y="1127078"/>
            <a:ext cx="795419" cy="37424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160BFEC9-71C8-ED4D-9EA4-AA67AD31A556}"/>
              </a:ext>
            </a:extLst>
          </p:cNvPr>
          <p:cNvCxnSpPr>
            <a:cxnSpLocks/>
            <a:stCxn id="377" idx="5"/>
            <a:endCxn id="383" idx="1"/>
          </p:cNvCxnSpPr>
          <p:nvPr/>
        </p:nvCxnSpPr>
        <p:spPr>
          <a:xfrm>
            <a:off x="9131205" y="1657216"/>
            <a:ext cx="210135" cy="3570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34D79215-9119-FB4C-85E8-D0B645BF953F}"/>
              </a:ext>
            </a:extLst>
          </p:cNvPr>
          <p:cNvCxnSpPr>
            <a:cxnSpLocks/>
            <a:stCxn id="377" idx="6"/>
            <a:endCxn id="381" idx="3"/>
          </p:cNvCxnSpPr>
          <p:nvPr/>
        </p:nvCxnSpPr>
        <p:spPr>
          <a:xfrm flipV="1">
            <a:off x="9162525" y="1550282"/>
            <a:ext cx="359761" cy="31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A7598D36-2FF0-BD4A-8B13-BF3796B0471B}"/>
              </a:ext>
            </a:extLst>
          </p:cNvPr>
          <p:cNvCxnSpPr>
            <a:cxnSpLocks/>
            <a:stCxn id="381" idx="5"/>
            <a:endCxn id="378" idx="2"/>
          </p:cNvCxnSpPr>
          <p:nvPr/>
        </p:nvCxnSpPr>
        <p:spPr>
          <a:xfrm>
            <a:off x="9673514" y="1550282"/>
            <a:ext cx="199359" cy="2737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81D1AA5-F15A-7D44-8D4B-24D1617ADF5A}"/>
              </a:ext>
            </a:extLst>
          </p:cNvPr>
          <p:cNvCxnSpPr>
            <a:cxnSpLocks/>
            <a:stCxn id="383" idx="0"/>
            <a:endCxn id="388" idx="4"/>
          </p:cNvCxnSpPr>
          <p:nvPr/>
        </p:nvCxnSpPr>
        <p:spPr>
          <a:xfrm flipH="1" flipV="1">
            <a:off x="9317045" y="1234012"/>
            <a:ext cx="99909" cy="7489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A7B63272-C03C-4D47-9B8C-D393F9BDB1BB}"/>
              </a:ext>
            </a:extLst>
          </p:cNvPr>
          <p:cNvCxnSpPr>
            <a:cxnSpLocks/>
            <a:stCxn id="387" idx="1"/>
            <a:endCxn id="378" idx="5"/>
          </p:cNvCxnSpPr>
          <p:nvPr/>
        </p:nvCxnSpPr>
        <p:spPr>
          <a:xfrm flipH="1" flipV="1">
            <a:off x="10055421" y="1899686"/>
            <a:ext cx="206449" cy="3204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371959F1-DF09-2D48-9906-72DFF1847613}"/>
              </a:ext>
            </a:extLst>
          </p:cNvPr>
          <p:cNvCxnSpPr>
            <a:cxnSpLocks/>
            <a:stCxn id="378" idx="4"/>
            <a:endCxn id="385" idx="0"/>
          </p:cNvCxnSpPr>
          <p:nvPr/>
        </p:nvCxnSpPr>
        <p:spPr>
          <a:xfrm flipH="1">
            <a:off x="9919405" y="1931006"/>
            <a:ext cx="60402" cy="4375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422A775C-4C06-2A4D-9B68-FB3D61BAA5AF}"/>
              </a:ext>
            </a:extLst>
          </p:cNvPr>
          <p:cNvCxnSpPr>
            <a:cxnSpLocks/>
            <a:stCxn id="378" idx="2"/>
            <a:endCxn id="383" idx="6"/>
          </p:cNvCxnSpPr>
          <p:nvPr/>
        </p:nvCxnSpPr>
        <p:spPr>
          <a:xfrm flipH="1">
            <a:off x="9523888" y="1824072"/>
            <a:ext cx="348985" cy="2658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332847-664C-CB4C-A158-992FEB409739}"/>
              </a:ext>
            </a:extLst>
          </p:cNvPr>
          <p:cNvCxnSpPr>
            <a:cxnSpLocks/>
            <a:stCxn id="386" idx="7"/>
            <a:endCxn id="388" idx="4"/>
          </p:cNvCxnSpPr>
          <p:nvPr/>
        </p:nvCxnSpPr>
        <p:spPr>
          <a:xfrm flipV="1">
            <a:off x="9129339" y="1234012"/>
            <a:ext cx="187706" cy="1188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782C3662-E2C7-584C-88AB-B128CB476E92}"/>
              </a:ext>
            </a:extLst>
          </p:cNvPr>
          <p:cNvCxnSpPr>
            <a:cxnSpLocks/>
            <a:stCxn id="386" idx="6"/>
            <a:endCxn id="378" idx="3"/>
          </p:cNvCxnSpPr>
          <p:nvPr/>
        </p:nvCxnSpPr>
        <p:spPr>
          <a:xfrm flipV="1">
            <a:off x="9160659" y="1899686"/>
            <a:ext cx="743534" cy="5986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70419ADC-FDF2-454A-963C-3D9320F03461}"/>
              </a:ext>
            </a:extLst>
          </p:cNvPr>
          <p:cNvSpPr/>
          <p:nvPr/>
        </p:nvSpPr>
        <p:spPr>
          <a:xfrm>
            <a:off x="9646031" y="64839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7" name="Straight Connector 416">
            <a:extLst>
              <a:ext uri="{FF2B5EF4-FFF2-40B4-BE49-F238E27FC236}">
                <a16:creationId xmlns:a16="http://schemas.microsoft.com/office/drawing/2014/main" id="{D4AD4354-A9FE-2147-81EB-1D08D42BEAD0}"/>
              </a:ext>
            </a:extLst>
          </p:cNvPr>
          <p:cNvCxnSpPr>
            <a:cxnSpLocks/>
            <a:stCxn id="388" idx="7"/>
            <a:endCxn id="415" idx="3"/>
          </p:cNvCxnSpPr>
          <p:nvPr/>
        </p:nvCxnSpPr>
        <p:spPr>
          <a:xfrm flipV="1">
            <a:off x="9392659" y="830947"/>
            <a:ext cx="284692" cy="2205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864ACFD6-3B6A-6F4A-844A-5150AB509E02}"/>
              </a:ext>
            </a:extLst>
          </p:cNvPr>
          <p:cNvCxnSpPr>
            <a:cxnSpLocks/>
            <a:stCxn id="378" idx="0"/>
            <a:endCxn id="415" idx="4"/>
          </p:cNvCxnSpPr>
          <p:nvPr/>
        </p:nvCxnSpPr>
        <p:spPr>
          <a:xfrm flipH="1" flipV="1">
            <a:off x="9752965" y="862267"/>
            <a:ext cx="226842" cy="8548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100D0D0-43C1-BE4E-9018-18411D8C8C8E}"/>
              </a:ext>
            </a:extLst>
          </p:cNvPr>
          <p:cNvCxnSpPr>
            <a:cxnSpLocks/>
            <a:stCxn id="25" idx="6"/>
            <a:endCxn id="298" idx="3"/>
          </p:cNvCxnSpPr>
          <p:nvPr/>
        </p:nvCxnSpPr>
        <p:spPr>
          <a:xfrm flipV="1">
            <a:off x="3362082" y="3173541"/>
            <a:ext cx="1413341" cy="4765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B14079AA-D21C-8E43-B715-A12FA9BF7507}"/>
              </a:ext>
            </a:extLst>
          </p:cNvPr>
          <p:cNvCxnSpPr>
            <a:cxnSpLocks/>
            <a:stCxn id="32" idx="6"/>
            <a:endCxn id="169" idx="2"/>
          </p:cNvCxnSpPr>
          <p:nvPr/>
        </p:nvCxnSpPr>
        <p:spPr>
          <a:xfrm>
            <a:off x="3286405" y="4492495"/>
            <a:ext cx="1320080" cy="6961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CED9C9F5-A890-BC4D-B67D-4C2E6FA724B2}"/>
              </a:ext>
            </a:extLst>
          </p:cNvPr>
          <p:cNvCxnSpPr>
            <a:cxnSpLocks/>
            <a:stCxn id="21" idx="6"/>
            <a:endCxn id="173" idx="2"/>
          </p:cNvCxnSpPr>
          <p:nvPr/>
        </p:nvCxnSpPr>
        <p:spPr>
          <a:xfrm>
            <a:off x="2893609" y="3986310"/>
            <a:ext cx="2579414" cy="3971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CEC4A740-36FB-0746-9605-AFA5429BCB2C}"/>
              </a:ext>
            </a:extLst>
          </p:cNvPr>
          <p:cNvCxnSpPr>
            <a:cxnSpLocks/>
            <a:stCxn id="22" idx="6"/>
            <a:endCxn id="300" idx="2"/>
          </p:cNvCxnSpPr>
          <p:nvPr/>
        </p:nvCxnSpPr>
        <p:spPr>
          <a:xfrm>
            <a:off x="3148214" y="3186796"/>
            <a:ext cx="1962750" cy="488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3" name="Oval 462">
            <a:extLst>
              <a:ext uri="{FF2B5EF4-FFF2-40B4-BE49-F238E27FC236}">
                <a16:creationId xmlns:a16="http://schemas.microsoft.com/office/drawing/2014/main" id="{0FC0D69A-59B2-6942-A91A-E26F9A275217}"/>
              </a:ext>
            </a:extLst>
          </p:cNvPr>
          <p:cNvSpPr/>
          <p:nvPr/>
        </p:nvSpPr>
        <p:spPr>
          <a:xfrm>
            <a:off x="5515199" y="109235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5" name="Straight Connector 464">
            <a:extLst>
              <a:ext uri="{FF2B5EF4-FFF2-40B4-BE49-F238E27FC236}">
                <a16:creationId xmlns:a16="http://schemas.microsoft.com/office/drawing/2014/main" id="{6937984C-B293-0749-B7BB-A91226B96D16}"/>
              </a:ext>
            </a:extLst>
          </p:cNvPr>
          <p:cNvCxnSpPr>
            <a:cxnSpLocks/>
            <a:stCxn id="302" idx="0"/>
            <a:endCxn id="463" idx="4"/>
          </p:cNvCxnSpPr>
          <p:nvPr/>
        </p:nvCxnSpPr>
        <p:spPr>
          <a:xfrm flipV="1">
            <a:off x="5559326" y="1306227"/>
            <a:ext cx="62807" cy="5132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0" name="Oval 469">
            <a:extLst>
              <a:ext uri="{FF2B5EF4-FFF2-40B4-BE49-F238E27FC236}">
                <a16:creationId xmlns:a16="http://schemas.microsoft.com/office/drawing/2014/main" id="{A59ED8D9-8B8F-F74D-B927-424C1C58DFF4}"/>
              </a:ext>
            </a:extLst>
          </p:cNvPr>
          <p:cNvSpPr/>
          <p:nvPr/>
        </p:nvSpPr>
        <p:spPr>
          <a:xfrm>
            <a:off x="5951679" y="113263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1" name="Straight Connector 470">
            <a:extLst>
              <a:ext uri="{FF2B5EF4-FFF2-40B4-BE49-F238E27FC236}">
                <a16:creationId xmlns:a16="http://schemas.microsoft.com/office/drawing/2014/main" id="{7E843DED-4CA6-8A45-8037-7B97A7F90AD8}"/>
              </a:ext>
            </a:extLst>
          </p:cNvPr>
          <p:cNvCxnSpPr>
            <a:cxnSpLocks/>
            <a:stCxn id="302" idx="7"/>
            <a:endCxn id="470" idx="3"/>
          </p:cNvCxnSpPr>
          <p:nvPr/>
        </p:nvCxnSpPr>
        <p:spPr>
          <a:xfrm flipV="1">
            <a:off x="5634940" y="1315178"/>
            <a:ext cx="348059" cy="5355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5" name="Oval 474">
            <a:extLst>
              <a:ext uri="{FF2B5EF4-FFF2-40B4-BE49-F238E27FC236}">
                <a16:creationId xmlns:a16="http://schemas.microsoft.com/office/drawing/2014/main" id="{1DB552C0-9B52-EC4E-8906-D69FFEA19867}"/>
              </a:ext>
            </a:extLst>
          </p:cNvPr>
          <p:cNvSpPr/>
          <p:nvPr/>
        </p:nvSpPr>
        <p:spPr>
          <a:xfrm>
            <a:off x="6712099" y="19263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8" name="Straight Connector 477">
            <a:extLst>
              <a:ext uri="{FF2B5EF4-FFF2-40B4-BE49-F238E27FC236}">
                <a16:creationId xmlns:a16="http://schemas.microsoft.com/office/drawing/2014/main" id="{A0E6FCA0-C05B-844A-8C85-4834745EDE4D}"/>
              </a:ext>
            </a:extLst>
          </p:cNvPr>
          <p:cNvCxnSpPr>
            <a:cxnSpLocks/>
            <a:stCxn id="475" idx="2"/>
            <a:endCxn id="302" idx="6"/>
          </p:cNvCxnSpPr>
          <p:nvPr/>
        </p:nvCxnSpPr>
        <p:spPr>
          <a:xfrm flipH="1" flipV="1">
            <a:off x="5666260" y="1926368"/>
            <a:ext cx="1045839" cy="1069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211D4BAD-AE39-D64A-A1A0-6F1DB565A682}"/>
              </a:ext>
            </a:extLst>
          </p:cNvPr>
          <p:cNvCxnSpPr>
            <a:cxnSpLocks/>
            <a:stCxn id="475" idx="6"/>
            <a:endCxn id="247" idx="2"/>
          </p:cNvCxnSpPr>
          <p:nvPr/>
        </p:nvCxnSpPr>
        <p:spPr>
          <a:xfrm>
            <a:off x="6925967" y="2033302"/>
            <a:ext cx="688154" cy="1555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DE6A944C-43AC-6D40-86C9-15522A94F88D}"/>
              </a:ext>
            </a:extLst>
          </p:cNvPr>
          <p:cNvCxnSpPr>
            <a:cxnSpLocks/>
            <a:stCxn id="475" idx="3"/>
            <a:endCxn id="292" idx="7"/>
          </p:cNvCxnSpPr>
          <p:nvPr/>
        </p:nvCxnSpPr>
        <p:spPr>
          <a:xfrm flipH="1">
            <a:off x="6337649" y="2108916"/>
            <a:ext cx="405770" cy="390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8BA3595C-A94E-2546-83A3-BE9AAAB2BC45}"/>
              </a:ext>
            </a:extLst>
          </p:cNvPr>
          <p:cNvCxnSpPr>
            <a:cxnSpLocks/>
            <a:stCxn id="475" idx="5"/>
            <a:endCxn id="259" idx="2"/>
          </p:cNvCxnSpPr>
          <p:nvPr/>
        </p:nvCxnSpPr>
        <p:spPr>
          <a:xfrm>
            <a:off x="6894647" y="2108916"/>
            <a:ext cx="838606" cy="8094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F9CC2AB8-4D12-B74D-AB3B-71558CEA28A9}"/>
              </a:ext>
            </a:extLst>
          </p:cNvPr>
          <p:cNvCxnSpPr>
            <a:cxnSpLocks/>
            <a:stCxn id="286" idx="7"/>
            <a:endCxn id="377" idx="3"/>
          </p:cNvCxnSpPr>
          <p:nvPr/>
        </p:nvCxnSpPr>
        <p:spPr>
          <a:xfrm flipV="1">
            <a:off x="8603448" y="1657216"/>
            <a:ext cx="376530" cy="638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32" name="Oval 531">
            <a:extLst>
              <a:ext uri="{FF2B5EF4-FFF2-40B4-BE49-F238E27FC236}">
                <a16:creationId xmlns:a16="http://schemas.microsoft.com/office/drawing/2014/main" id="{49E4D0C1-CA2E-1342-8349-021BC69DED05}"/>
              </a:ext>
            </a:extLst>
          </p:cNvPr>
          <p:cNvSpPr/>
          <p:nvPr/>
        </p:nvSpPr>
        <p:spPr>
          <a:xfrm>
            <a:off x="7750921" y="152698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3" name="Straight Connector 532">
            <a:extLst>
              <a:ext uri="{FF2B5EF4-FFF2-40B4-BE49-F238E27FC236}">
                <a16:creationId xmlns:a16="http://schemas.microsoft.com/office/drawing/2014/main" id="{38211DB1-FB15-4540-BA69-D56AE4EAA822}"/>
              </a:ext>
            </a:extLst>
          </p:cNvPr>
          <p:cNvCxnSpPr>
            <a:cxnSpLocks/>
            <a:stCxn id="377" idx="2"/>
            <a:endCxn id="532" idx="6"/>
          </p:cNvCxnSpPr>
          <p:nvPr/>
        </p:nvCxnSpPr>
        <p:spPr>
          <a:xfrm flipH="1">
            <a:off x="7964789" y="1581602"/>
            <a:ext cx="983868" cy="523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F5CA11AF-5DC3-4246-B7E5-A884B936AB12}"/>
              </a:ext>
            </a:extLst>
          </p:cNvPr>
          <p:cNvCxnSpPr>
            <a:cxnSpLocks/>
            <a:stCxn id="247" idx="0"/>
            <a:endCxn id="532" idx="4"/>
          </p:cNvCxnSpPr>
          <p:nvPr/>
        </p:nvCxnSpPr>
        <p:spPr>
          <a:xfrm flipV="1">
            <a:off x="7721055" y="1740853"/>
            <a:ext cx="136800" cy="34102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B560C799-3B77-6F41-BF85-928407AF4E3C}"/>
              </a:ext>
            </a:extLst>
          </p:cNvPr>
          <p:cNvCxnSpPr>
            <a:cxnSpLocks/>
            <a:stCxn id="532" idx="3"/>
            <a:endCxn id="292" idx="7"/>
          </p:cNvCxnSpPr>
          <p:nvPr/>
        </p:nvCxnSpPr>
        <p:spPr>
          <a:xfrm flipH="1">
            <a:off x="6337649" y="1709533"/>
            <a:ext cx="1444593" cy="7900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FF4B55C8-19F7-EB4E-9917-31F19FD7BFFD}"/>
              </a:ext>
            </a:extLst>
          </p:cNvPr>
          <p:cNvCxnSpPr>
            <a:cxnSpLocks/>
            <a:stCxn id="251" idx="2"/>
            <a:endCxn id="301" idx="6"/>
          </p:cNvCxnSpPr>
          <p:nvPr/>
        </p:nvCxnSpPr>
        <p:spPr>
          <a:xfrm flipH="1">
            <a:off x="6706781" y="3159958"/>
            <a:ext cx="174770" cy="932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9FC2A384-2F63-CE4F-AF86-97219ACEEF64}"/>
              </a:ext>
            </a:extLst>
          </p:cNvPr>
          <p:cNvCxnSpPr>
            <a:cxnSpLocks/>
            <a:stCxn id="163" idx="6"/>
            <a:endCxn id="217" idx="2"/>
          </p:cNvCxnSpPr>
          <p:nvPr/>
        </p:nvCxnSpPr>
        <p:spPr>
          <a:xfrm flipV="1">
            <a:off x="6389600" y="5007265"/>
            <a:ext cx="822444" cy="24966"/>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584" name="Oval 583">
            <a:extLst>
              <a:ext uri="{FF2B5EF4-FFF2-40B4-BE49-F238E27FC236}">
                <a16:creationId xmlns:a16="http://schemas.microsoft.com/office/drawing/2014/main" id="{26D6EEA9-E6D1-1543-BDD0-2EBE3E9E7F73}"/>
              </a:ext>
            </a:extLst>
          </p:cNvPr>
          <p:cNvSpPr/>
          <p:nvPr/>
        </p:nvSpPr>
        <p:spPr>
          <a:xfrm>
            <a:off x="4713419" y="178990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5" name="Straight Connector 584">
            <a:extLst>
              <a:ext uri="{FF2B5EF4-FFF2-40B4-BE49-F238E27FC236}">
                <a16:creationId xmlns:a16="http://schemas.microsoft.com/office/drawing/2014/main" id="{4C52C80E-5C2D-B448-8861-76AC4CA82E8C}"/>
              </a:ext>
            </a:extLst>
          </p:cNvPr>
          <p:cNvCxnSpPr>
            <a:cxnSpLocks/>
            <a:stCxn id="302" idx="2"/>
            <a:endCxn id="584" idx="6"/>
          </p:cNvCxnSpPr>
          <p:nvPr/>
        </p:nvCxnSpPr>
        <p:spPr>
          <a:xfrm flipH="1" flipV="1">
            <a:off x="4927287" y="1896836"/>
            <a:ext cx="525105" cy="295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0" name="Oval 589">
            <a:extLst>
              <a:ext uri="{FF2B5EF4-FFF2-40B4-BE49-F238E27FC236}">
                <a16:creationId xmlns:a16="http://schemas.microsoft.com/office/drawing/2014/main" id="{E436912D-BA0E-7F43-9866-82D5412B28EE}"/>
              </a:ext>
            </a:extLst>
          </p:cNvPr>
          <p:cNvSpPr/>
          <p:nvPr/>
        </p:nvSpPr>
        <p:spPr>
          <a:xfrm>
            <a:off x="7120689" y="162334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1" name="Straight Connector 590">
            <a:extLst>
              <a:ext uri="{FF2B5EF4-FFF2-40B4-BE49-F238E27FC236}">
                <a16:creationId xmlns:a16="http://schemas.microsoft.com/office/drawing/2014/main" id="{E292F137-BC15-BB48-BB8F-2A16D13B381C}"/>
              </a:ext>
            </a:extLst>
          </p:cNvPr>
          <p:cNvCxnSpPr>
            <a:cxnSpLocks/>
            <a:stCxn id="247" idx="1"/>
            <a:endCxn id="590" idx="5"/>
          </p:cNvCxnSpPr>
          <p:nvPr/>
        </p:nvCxnSpPr>
        <p:spPr>
          <a:xfrm flipH="1" flipV="1">
            <a:off x="7303237" y="1805890"/>
            <a:ext cx="342204" cy="3073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4" name="Oval 593">
            <a:extLst>
              <a:ext uri="{FF2B5EF4-FFF2-40B4-BE49-F238E27FC236}">
                <a16:creationId xmlns:a16="http://schemas.microsoft.com/office/drawing/2014/main" id="{780B2816-A5CA-D14D-8776-CF1504AFD877}"/>
              </a:ext>
            </a:extLst>
          </p:cNvPr>
          <p:cNvSpPr/>
          <p:nvPr/>
        </p:nvSpPr>
        <p:spPr>
          <a:xfrm>
            <a:off x="7667735" y="440488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5" name="Straight Connector 594">
            <a:extLst>
              <a:ext uri="{FF2B5EF4-FFF2-40B4-BE49-F238E27FC236}">
                <a16:creationId xmlns:a16="http://schemas.microsoft.com/office/drawing/2014/main" id="{16D23A41-ED00-3245-8F24-31B3ECDC88D7}"/>
              </a:ext>
            </a:extLst>
          </p:cNvPr>
          <p:cNvCxnSpPr>
            <a:cxnSpLocks/>
            <a:stCxn id="204" idx="2"/>
            <a:endCxn id="594" idx="5"/>
          </p:cNvCxnSpPr>
          <p:nvPr/>
        </p:nvCxnSpPr>
        <p:spPr>
          <a:xfrm flipH="1" flipV="1">
            <a:off x="7850283" y="4587428"/>
            <a:ext cx="190312" cy="993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7" name="Oval 596">
            <a:extLst>
              <a:ext uri="{FF2B5EF4-FFF2-40B4-BE49-F238E27FC236}">
                <a16:creationId xmlns:a16="http://schemas.microsoft.com/office/drawing/2014/main" id="{95DD27AB-9152-4C4B-BDF2-161548E68FCD}"/>
              </a:ext>
            </a:extLst>
          </p:cNvPr>
          <p:cNvSpPr/>
          <p:nvPr/>
        </p:nvSpPr>
        <p:spPr>
          <a:xfrm>
            <a:off x="5629356" y="315995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8" name="Straight Connector 597">
            <a:extLst>
              <a:ext uri="{FF2B5EF4-FFF2-40B4-BE49-F238E27FC236}">
                <a16:creationId xmlns:a16="http://schemas.microsoft.com/office/drawing/2014/main" id="{EBD55E2A-50CC-3D41-B760-9D85CAF051E0}"/>
              </a:ext>
            </a:extLst>
          </p:cNvPr>
          <p:cNvCxnSpPr>
            <a:cxnSpLocks/>
            <a:stCxn id="161" idx="0"/>
            <a:endCxn id="597" idx="4"/>
          </p:cNvCxnSpPr>
          <p:nvPr/>
        </p:nvCxnSpPr>
        <p:spPr>
          <a:xfrm flipV="1">
            <a:off x="5719813" y="3373826"/>
            <a:ext cx="16476" cy="1908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980AE3B3-0781-FF48-B308-CA3EBBE95121}"/>
              </a:ext>
            </a:extLst>
          </p:cNvPr>
          <p:cNvCxnSpPr>
            <a:cxnSpLocks/>
            <a:stCxn id="292" idx="3"/>
            <a:endCxn id="597" idx="7"/>
          </p:cNvCxnSpPr>
          <p:nvPr/>
        </p:nvCxnSpPr>
        <p:spPr>
          <a:xfrm flipH="1">
            <a:off x="5811904" y="2650772"/>
            <a:ext cx="374517" cy="5405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95AC60EC-1EB8-0246-BC5D-EBE0B6F95A43}"/>
              </a:ext>
            </a:extLst>
          </p:cNvPr>
          <p:cNvCxnSpPr>
            <a:cxnSpLocks/>
            <a:stCxn id="341" idx="1"/>
            <a:endCxn id="258" idx="5"/>
          </p:cNvCxnSpPr>
          <p:nvPr/>
        </p:nvCxnSpPr>
        <p:spPr>
          <a:xfrm flipH="1" flipV="1">
            <a:off x="8888324" y="4259873"/>
            <a:ext cx="147138" cy="2082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CC5E68E9-F584-7F43-B473-B7169EEB294A}"/>
              </a:ext>
            </a:extLst>
          </p:cNvPr>
          <p:cNvCxnSpPr>
            <a:cxnSpLocks/>
            <a:stCxn id="334" idx="2"/>
            <a:endCxn id="249" idx="5"/>
          </p:cNvCxnSpPr>
          <p:nvPr/>
        </p:nvCxnSpPr>
        <p:spPr>
          <a:xfrm flipH="1" flipV="1">
            <a:off x="8528825" y="3591482"/>
            <a:ext cx="1126668" cy="515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a:extLst>
              <a:ext uri="{FF2B5EF4-FFF2-40B4-BE49-F238E27FC236}">
                <a16:creationId xmlns:a16="http://schemas.microsoft.com/office/drawing/2014/main" id="{5F2A3333-AB33-ED4B-AC30-627E50E22EAF}"/>
              </a:ext>
            </a:extLst>
          </p:cNvPr>
          <p:cNvCxnSpPr>
            <a:cxnSpLocks/>
            <a:stCxn id="334" idx="1"/>
            <a:endCxn id="337" idx="5"/>
          </p:cNvCxnSpPr>
          <p:nvPr/>
        </p:nvCxnSpPr>
        <p:spPr>
          <a:xfrm flipH="1" flipV="1">
            <a:off x="9392483" y="3759400"/>
            <a:ext cx="294331" cy="2714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FAAAC97F-08DB-CE4D-9CEA-081D772544E0}"/>
              </a:ext>
            </a:extLst>
          </p:cNvPr>
          <p:cNvCxnSpPr>
            <a:cxnSpLocks/>
            <a:stCxn id="345" idx="2"/>
            <a:endCxn id="337" idx="6"/>
          </p:cNvCxnSpPr>
          <p:nvPr/>
        </p:nvCxnSpPr>
        <p:spPr>
          <a:xfrm flipH="1">
            <a:off x="9423803" y="3620642"/>
            <a:ext cx="560131" cy="631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31C16AB0-8BCD-F744-B564-0F5EE4DADD66}"/>
              </a:ext>
            </a:extLst>
          </p:cNvPr>
          <p:cNvCxnSpPr>
            <a:cxnSpLocks/>
            <a:stCxn id="143" idx="6"/>
            <a:endCxn id="302" idx="2"/>
          </p:cNvCxnSpPr>
          <p:nvPr/>
        </p:nvCxnSpPr>
        <p:spPr>
          <a:xfrm flipV="1">
            <a:off x="2983073" y="1926368"/>
            <a:ext cx="2469319" cy="7044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542BB8D3-2DFF-714C-B02F-D692C93A23F8}"/>
              </a:ext>
            </a:extLst>
          </p:cNvPr>
          <p:cNvCxnSpPr>
            <a:cxnSpLocks/>
            <a:stCxn id="161" idx="7"/>
            <a:endCxn id="299" idx="3"/>
          </p:cNvCxnSpPr>
          <p:nvPr/>
        </p:nvCxnSpPr>
        <p:spPr>
          <a:xfrm flipV="1">
            <a:off x="5795427" y="3381754"/>
            <a:ext cx="223657" cy="214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61FD06E2-CDAA-1946-B961-1D52545418E6}"/>
              </a:ext>
            </a:extLst>
          </p:cNvPr>
          <p:cNvCxnSpPr>
            <a:cxnSpLocks/>
            <a:stCxn id="161" idx="1"/>
            <a:endCxn id="300" idx="5"/>
          </p:cNvCxnSpPr>
          <p:nvPr/>
        </p:nvCxnSpPr>
        <p:spPr>
          <a:xfrm flipH="1" flipV="1">
            <a:off x="5293512" y="3311216"/>
            <a:ext cx="350687" cy="28479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A76A023C-D461-484A-89B8-C741C63D34FD}"/>
              </a:ext>
            </a:extLst>
          </p:cNvPr>
          <p:cNvCxnSpPr>
            <a:cxnSpLocks/>
            <a:stCxn id="173" idx="7"/>
            <a:endCxn id="255" idx="2"/>
          </p:cNvCxnSpPr>
          <p:nvPr/>
        </p:nvCxnSpPr>
        <p:spPr>
          <a:xfrm flipV="1">
            <a:off x="5655571" y="3873898"/>
            <a:ext cx="1071122" cy="433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7FE0D48A-BCD4-1E49-AA88-DBECA2C3BE28}"/>
              </a:ext>
            </a:extLst>
          </p:cNvPr>
          <p:cNvCxnSpPr>
            <a:cxnSpLocks/>
            <a:stCxn id="204" idx="7"/>
            <a:endCxn id="258" idx="3"/>
          </p:cNvCxnSpPr>
          <p:nvPr/>
        </p:nvCxnSpPr>
        <p:spPr>
          <a:xfrm flipV="1">
            <a:off x="8223143" y="4259873"/>
            <a:ext cx="513953" cy="35133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87432677-B595-D84E-97DB-512F485460D4}"/>
              </a:ext>
            </a:extLst>
          </p:cNvPr>
          <p:cNvCxnSpPr>
            <a:cxnSpLocks/>
            <a:stCxn id="204" idx="0"/>
            <a:endCxn id="256" idx="3"/>
          </p:cNvCxnSpPr>
          <p:nvPr/>
        </p:nvCxnSpPr>
        <p:spPr>
          <a:xfrm flipV="1">
            <a:off x="8147529" y="4406160"/>
            <a:ext cx="58055" cy="1737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5FAC71F2-118E-344E-AE63-091D19C126F7}"/>
              </a:ext>
            </a:extLst>
          </p:cNvPr>
          <p:cNvCxnSpPr>
            <a:cxnSpLocks/>
            <a:stCxn id="385" idx="4"/>
            <a:endCxn id="333" idx="1"/>
          </p:cNvCxnSpPr>
          <p:nvPr/>
        </p:nvCxnSpPr>
        <p:spPr>
          <a:xfrm>
            <a:off x="9919405" y="2582464"/>
            <a:ext cx="235531" cy="4104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ADCAD03A-E977-4540-88AB-6A54843AD9B2}"/>
              </a:ext>
            </a:extLst>
          </p:cNvPr>
          <p:cNvCxnSpPr>
            <a:cxnSpLocks/>
            <a:stCxn id="387" idx="4"/>
            <a:endCxn id="333" idx="0"/>
          </p:cNvCxnSpPr>
          <p:nvPr/>
        </p:nvCxnSpPr>
        <p:spPr>
          <a:xfrm flipH="1">
            <a:off x="10230550" y="2402676"/>
            <a:ext cx="106934" cy="5588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67" name="Oval 666">
            <a:extLst>
              <a:ext uri="{FF2B5EF4-FFF2-40B4-BE49-F238E27FC236}">
                <a16:creationId xmlns:a16="http://schemas.microsoft.com/office/drawing/2014/main" id="{29858C34-BFDD-CA46-864F-82F7C4ECE351}"/>
              </a:ext>
            </a:extLst>
          </p:cNvPr>
          <p:cNvSpPr/>
          <p:nvPr/>
        </p:nvSpPr>
        <p:spPr>
          <a:xfrm>
            <a:off x="9190665" y="294609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8" name="Straight Connector 667">
            <a:extLst>
              <a:ext uri="{FF2B5EF4-FFF2-40B4-BE49-F238E27FC236}">
                <a16:creationId xmlns:a16="http://schemas.microsoft.com/office/drawing/2014/main" id="{AA8695C8-D39E-504E-96C2-7B7914D83D45}"/>
              </a:ext>
            </a:extLst>
          </p:cNvPr>
          <p:cNvCxnSpPr>
            <a:cxnSpLocks/>
            <a:stCxn id="333" idx="2"/>
            <a:endCxn id="667" idx="6"/>
          </p:cNvCxnSpPr>
          <p:nvPr/>
        </p:nvCxnSpPr>
        <p:spPr>
          <a:xfrm flipH="1" flipV="1">
            <a:off x="9404533" y="3053024"/>
            <a:ext cx="719083" cy="1548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E74688D4-724C-864D-A6CB-BBCBDD0932F5}"/>
              </a:ext>
            </a:extLst>
          </p:cNvPr>
          <p:cNvCxnSpPr>
            <a:cxnSpLocks/>
            <a:stCxn id="667" idx="2"/>
            <a:endCxn id="249" idx="7"/>
          </p:cNvCxnSpPr>
          <p:nvPr/>
        </p:nvCxnSpPr>
        <p:spPr>
          <a:xfrm flipH="1">
            <a:off x="8528825" y="3053024"/>
            <a:ext cx="661839" cy="3872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A5DA0D1C-0737-F242-819B-828A09ADB601}"/>
              </a:ext>
            </a:extLst>
          </p:cNvPr>
          <p:cNvCxnSpPr>
            <a:cxnSpLocks/>
            <a:stCxn id="667" idx="0"/>
            <a:endCxn id="378" idx="3"/>
          </p:cNvCxnSpPr>
          <p:nvPr/>
        </p:nvCxnSpPr>
        <p:spPr>
          <a:xfrm flipV="1">
            <a:off x="9297599" y="1899686"/>
            <a:ext cx="606594" cy="10464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96BD35B1-C015-F340-986F-14294E416368}"/>
              </a:ext>
            </a:extLst>
          </p:cNvPr>
          <p:cNvCxnSpPr>
            <a:cxnSpLocks/>
            <a:stCxn id="216" idx="3"/>
            <a:endCxn id="205" idx="7"/>
          </p:cNvCxnSpPr>
          <p:nvPr/>
        </p:nvCxnSpPr>
        <p:spPr>
          <a:xfrm flipH="1">
            <a:off x="7754846" y="5474259"/>
            <a:ext cx="177213" cy="334616"/>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9A63CA9C-3CC2-BF4E-8EBD-FFF8E872B083}"/>
              </a:ext>
            </a:extLst>
          </p:cNvPr>
          <p:cNvCxnSpPr>
            <a:cxnSpLocks/>
            <a:stCxn id="162" idx="6"/>
            <a:endCxn id="205" idx="2"/>
          </p:cNvCxnSpPr>
          <p:nvPr/>
        </p:nvCxnSpPr>
        <p:spPr>
          <a:xfrm>
            <a:off x="5358450" y="4869285"/>
            <a:ext cx="2213848" cy="1015203"/>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9887BE10-BEB1-2A48-9113-E0B96A436202}"/>
              </a:ext>
            </a:extLst>
          </p:cNvPr>
          <p:cNvCxnSpPr>
            <a:cxnSpLocks/>
            <a:stCxn id="248" idx="4"/>
            <a:endCxn id="205" idx="1"/>
          </p:cNvCxnSpPr>
          <p:nvPr/>
        </p:nvCxnSpPr>
        <p:spPr>
          <a:xfrm>
            <a:off x="7310450" y="3543552"/>
            <a:ext cx="293168" cy="2265322"/>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id="{2C1BC07F-59BF-3846-BE1F-80E0548DE501}"/>
              </a:ext>
            </a:extLst>
          </p:cNvPr>
          <p:cNvCxnSpPr>
            <a:cxnSpLocks/>
            <a:stCxn id="248" idx="6"/>
            <a:endCxn id="334" idx="2"/>
          </p:cNvCxnSpPr>
          <p:nvPr/>
        </p:nvCxnSpPr>
        <p:spPr>
          <a:xfrm>
            <a:off x="7417384" y="3436618"/>
            <a:ext cx="2238109" cy="669867"/>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7F0AC806-834F-7B45-8D5E-2D92A46A4576}"/>
              </a:ext>
            </a:extLst>
          </p:cNvPr>
          <p:cNvCxnSpPr>
            <a:cxnSpLocks/>
            <a:stCxn id="248" idx="1"/>
            <a:endCxn id="251" idx="5"/>
          </p:cNvCxnSpPr>
          <p:nvPr/>
        </p:nvCxnSpPr>
        <p:spPr>
          <a:xfrm flipH="1" flipV="1">
            <a:off x="7064099" y="3235572"/>
            <a:ext cx="170737" cy="1254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A70B9488-D64B-304B-91AA-0B09AE7380A6}"/>
              </a:ext>
            </a:extLst>
          </p:cNvPr>
          <p:cNvCxnSpPr>
            <a:cxnSpLocks/>
            <a:stCxn id="248" idx="2"/>
            <a:endCxn id="301" idx="5"/>
          </p:cNvCxnSpPr>
          <p:nvPr/>
        </p:nvCxnSpPr>
        <p:spPr>
          <a:xfrm flipH="1" flipV="1">
            <a:off x="6675461" y="3328861"/>
            <a:ext cx="528055" cy="10775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a:extLst>
              <a:ext uri="{FF2B5EF4-FFF2-40B4-BE49-F238E27FC236}">
                <a16:creationId xmlns:a16="http://schemas.microsoft.com/office/drawing/2014/main" id="{06A58F63-915E-3645-BDF8-D26AE8E2BF0C}"/>
              </a:ext>
            </a:extLst>
          </p:cNvPr>
          <p:cNvCxnSpPr>
            <a:cxnSpLocks/>
            <a:stCxn id="204" idx="2"/>
            <a:endCxn id="167" idx="6"/>
          </p:cNvCxnSpPr>
          <p:nvPr/>
        </p:nvCxnSpPr>
        <p:spPr>
          <a:xfrm flipH="1">
            <a:off x="6818763" y="4686825"/>
            <a:ext cx="1221832" cy="369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55" name="Oval 754">
            <a:extLst>
              <a:ext uri="{FF2B5EF4-FFF2-40B4-BE49-F238E27FC236}">
                <a16:creationId xmlns:a16="http://schemas.microsoft.com/office/drawing/2014/main" id="{799936EC-AB31-7041-B961-2255991DB6DA}"/>
              </a:ext>
            </a:extLst>
          </p:cNvPr>
          <p:cNvSpPr/>
          <p:nvPr/>
        </p:nvSpPr>
        <p:spPr>
          <a:xfrm>
            <a:off x="6800429" y="266579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6" name="Straight Connector 755">
            <a:extLst>
              <a:ext uri="{FF2B5EF4-FFF2-40B4-BE49-F238E27FC236}">
                <a16:creationId xmlns:a16="http://schemas.microsoft.com/office/drawing/2014/main" id="{DF8E5CE9-2C13-CB4F-924F-F5AD297087E4}"/>
              </a:ext>
            </a:extLst>
          </p:cNvPr>
          <p:cNvCxnSpPr>
            <a:cxnSpLocks/>
            <a:stCxn id="755" idx="2"/>
            <a:endCxn id="292" idx="5"/>
          </p:cNvCxnSpPr>
          <p:nvPr/>
        </p:nvCxnSpPr>
        <p:spPr>
          <a:xfrm flipH="1" flipV="1">
            <a:off x="6337649" y="2650772"/>
            <a:ext cx="462781" cy="1219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B698CA9D-FD2F-E243-AD07-CAD5487B455A}"/>
              </a:ext>
            </a:extLst>
          </p:cNvPr>
          <p:cNvCxnSpPr>
            <a:cxnSpLocks/>
            <a:stCxn id="755" idx="6"/>
            <a:endCxn id="259" idx="2"/>
          </p:cNvCxnSpPr>
          <p:nvPr/>
        </p:nvCxnSpPr>
        <p:spPr>
          <a:xfrm>
            <a:off x="7014298" y="2772728"/>
            <a:ext cx="718956" cy="1456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17485F38-8810-C54B-9259-0CD35B2FAC52}"/>
              </a:ext>
            </a:extLst>
          </p:cNvPr>
          <p:cNvCxnSpPr>
            <a:cxnSpLocks/>
            <a:stCxn id="377" idx="2"/>
            <a:endCxn id="247" idx="7"/>
          </p:cNvCxnSpPr>
          <p:nvPr/>
        </p:nvCxnSpPr>
        <p:spPr>
          <a:xfrm flipH="1">
            <a:off x="7796669" y="1581602"/>
            <a:ext cx="1151988" cy="5315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71" name="Oval 770">
            <a:extLst>
              <a:ext uri="{FF2B5EF4-FFF2-40B4-BE49-F238E27FC236}">
                <a16:creationId xmlns:a16="http://schemas.microsoft.com/office/drawing/2014/main" id="{6303A7CA-B550-1E43-9F7B-02100DC5BB0C}"/>
              </a:ext>
            </a:extLst>
          </p:cNvPr>
          <p:cNvSpPr/>
          <p:nvPr/>
        </p:nvSpPr>
        <p:spPr>
          <a:xfrm>
            <a:off x="8603448" y="73597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2" name="Straight Connector 771">
            <a:extLst>
              <a:ext uri="{FF2B5EF4-FFF2-40B4-BE49-F238E27FC236}">
                <a16:creationId xmlns:a16="http://schemas.microsoft.com/office/drawing/2014/main" id="{969B107B-DB7A-6445-8DD2-213905C20BAF}"/>
              </a:ext>
            </a:extLst>
          </p:cNvPr>
          <p:cNvCxnSpPr>
            <a:cxnSpLocks/>
            <a:stCxn id="388" idx="2"/>
            <a:endCxn id="771" idx="5"/>
          </p:cNvCxnSpPr>
          <p:nvPr/>
        </p:nvCxnSpPr>
        <p:spPr>
          <a:xfrm flipH="1" flipV="1">
            <a:off x="8785996" y="918526"/>
            <a:ext cx="424116" cy="2085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85A29081-DB27-8944-9D2D-93DE418CBF7C}"/>
              </a:ext>
            </a:extLst>
          </p:cNvPr>
          <p:cNvSpPr/>
          <p:nvPr/>
        </p:nvSpPr>
        <p:spPr>
          <a:xfrm>
            <a:off x="8127659" y="13354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6" name="Straight Connector 775">
            <a:extLst>
              <a:ext uri="{FF2B5EF4-FFF2-40B4-BE49-F238E27FC236}">
                <a16:creationId xmlns:a16="http://schemas.microsoft.com/office/drawing/2014/main" id="{B3FF3C70-2A29-7F4D-8032-E840D70D3616}"/>
              </a:ext>
            </a:extLst>
          </p:cNvPr>
          <p:cNvCxnSpPr>
            <a:cxnSpLocks/>
            <a:stCxn id="247" idx="7"/>
            <a:endCxn id="775" idx="4"/>
          </p:cNvCxnSpPr>
          <p:nvPr/>
        </p:nvCxnSpPr>
        <p:spPr>
          <a:xfrm flipV="1">
            <a:off x="7796669" y="1549336"/>
            <a:ext cx="437924" cy="5638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80" name="Oval 779">
            <a:extLst>
              <a:ext uri="{FF2B5EF4-FFF2-40B4-BE49-F238E27FC236}">
                <a16:creationId xmlns:a16="http://schemas.microsoft.com/office/drawing/2014/main" id="{3CF7764B-277B-7640-AA1E-5AA01AF1694D}"/>
              </a:ext>
            </a:extLst>
          </p:cNvPr>
          <p:cNvSpPr/>
          <p:nvPr/>
        </p:nvSpPr>
        <p:spPr>
          <a:xfrm>
            <a:off x="7436019" y="137517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1" name="Straight Connector 780">
            <a:extLst>
              <a:ext uri="{FF2B5EF4-FFF2-40B4-BE49-F238E27FC236}">
                <a16:creationId xmlns:a16="http://schemas.microsoft.com/office/drawing/2014/main" id="{85E2FEE0-0CDE-7744-9EF3-3E3EB425BB4A}"/>
              </a:ext>
            </a:extLst>
          </p:cNvPr>
          <p:cNvCxnSpPr>
            <a:cxnSpLocks/>
            <a:stCxn id="780" idx="4"/>
            <a:endCxn id="247" idx="1"/>
          </p:cNvCxnSpPr>
          <p:nvPr/>
        </p:nvCxnSpPr>
        <p:spPr>
          <a:xfrm>
            <a:off x="7542953" y="1589042"/>
            <a:ext cx="102488" cy="5241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84" name="Oval 783">
            <a:extLst>
              <a:ext uri="{FF2B5EF4-FFF2-40B4-BE49-F238E27FC236}">
                <a16:creationId xmlns:a16="http://schemas.microsoft.com/office/drawing/2014/main" id="{2746D9C3-43A9-854F-93A4-CFA5E9A27123}"/>
              </a:ext>
            </a:extLst>
          </p:cNvPr>
          <p:cNvSpPr/>
          <p:nvPr/>
        </p:nvSpPr>
        <p:spPr>
          <a:xfrm>
            <a:off x="10347125" y="182407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8" name="Straight Connector 787">
            <a:extLst>
              <a:ext uri="{FF2B5EF4-FFF2-40B4-BE49-F238E27FC236}">
                <a16:creationId xmlns:a16="http://schemas.microsoft.com/office/drawing/2014/main" id="{EE5BE367-8FB9-D34D-9BAB-77D557AA92CA}"/>
              </a:ext>
            </a:extLst>
          </p:cNvPr>
          <p:cNvCxnSpPr>
            <a:cxnSpLocks/>
            <a:stCxn id="784" idx="2"/>
            <a:endCxn id="378" idx="6"/>
          </p:cNvCxnSpPr>
          <p:nvPr/>
        </p:nvCxnSpPr>
        <p:spPr>
          <a:xfrm flipH="1" flipV="1">
            <a:off x="10086741" y="1824072"/>
            <a:ext cx="260384" cy="1069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CB8385A0-18EA-A44E-9632-6B1A5E9823F2}"/>
              </a:ext>
            </a:extLst>
          </p:cNvPr>
          <p:cNvCxnSpPr>
            <a:cxnSpLocks/>
            <a:stCxn id="386" idx="5"/>
            <a:endCxn id="333" idx="2"/>
          </p:cNvCxnSpPr>
          <p:nvPr/>
        </p:nvCxnSpPr>
        <p:spPr>
          <a:xfrm>
            <a:off x="9129339" y="2573964"/>
            <a:ext cx="994277" cy="4945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DDB613DE-78A3-C848-9636-FFFBAE0D612E}"/>
              </a:ext>
            </a:extLst>
          </p:cNvPr>
          <p:cNvCxnSpPr>
            <a:cxnSpLocks/>
            <a:stCxn id="386" idx="4"/>
            <a:endCxn id="667" idx="1"/>
          </p:cNvCxnSpPr>
          <p:nvPr/>
        </p:nvCxnSpPr>
        <p:spPr>
          <a:xfrm>
            <a:off x="9053725" y="2605285"/>
            <a:ext cx="168260" cy="3721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id="{C1F3E61D-D575-D04C-91D2-029ED64C87D1}"/>
              </a:ext>
            </a:extLst>
          </p:cNvPr>
          <p:cNvCxnSpPr>
            <a:cxnSpLocks/>
            <a:stCxn id="334" idx="3"/>
            <a:endCxn id="207" idx="7"/>
          </p:cNvCxnSpPr>
          <p:nvPr/>
        </p:nvCxnSpPr>
        <p:spPr>
          <a:xfrm flipH="1">
            <a:off x="9256440" y="4182099"/>
            <a:ext cx="430373" cy="88023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9" name="Straight Connector 908">
            <a:extLst>
              <a:ext uri="{FF2B5EF4-FFF2-40B4-BE49-F238E27FC236}">
                <a16:creationId xmlns:a16="http://schemas.microsoft.com/office/drawing/2014/main" id="{9DE593E3-8B8F-FE4E-A1BD-850BD4440DEE}"/>
              </a:ext>
            </a:extLst>
          </p:cNvPr>
          <p:cNvCxnSpPr>
            <a:cxnSpLocks/>
            <a:stCxn id="337" idx="2"/>
            <a:endCxn id="258" idx="7"/>
          </p:cNvCxnSpPr>
          <p:nvPr/>
        </p:nvCxnSpPr>
        <p:spPr>
          <a:xfrm flipH="1">
            <a:off x="8888324" y="3683786"/>
            <a:ext cx="321610" cy="4248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2" name="Straight Connector 911">
            <a:extLst>
              <a:ext uri="{FF2B5EF4-FFF2-40B4-BE49-F238E27FC236}">
                <a16:creationId xmlns:a16="http://schemas.microsoft.com/office/drawing/2014/main" id="{C2DC0293-734A-BB4E-AC7D-31A4DF49D3AC}"/>
              </a:ext>
            </a:extLst>
          </p:cNvPr>
          <p:cNvCxnSpPr>
            <a:cxnSpLocks/>
            <a:stCxn id="667" idx="5"/>
            <a:endCxn id="346" idx="2"/>
          </p:cNvCxnSpPr>
          <p:nvPr/>
        </p:nvCxnSpPr>
        <p:spPr>
          <a:xfrm>
            <a:off x="9373213" y="3128638"/>
            <a:ext cx="341350" cy="1804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id="{39185FFB-F923-FC41-97B8-631CA727D6DD}"/>
              </a:ext>
            </a:extLst>
          </p:cNvPr>
          <p:cNvCxnSpPr>
            <a:cxnSpLocks/>
            <a:stCxn id="161" idx="6"/>
            <a:endCxn id="301" idx="3"/>
          </p:cNvCxnSpPr>
          <p:nvPr/>
        </p:nvCxnSpPr>
        <p:spPr>
          <a:xfrm flipV="1">
            <a:off x="5826747" y="3328861"/>
            <a:ext cx="697486" cy="3427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48" name="TextBox 947">
            <a:extLst>
              <a:ext uri="{FF2B5EF4-FFF2-40B4-BE49-F238E27FC236}">
                <a16:creationId xmlns:a16="http://schemas.microsoft.com/office/drawing/2014/main" id="{2F92C901-B9CC-594B-AEC0-FA093463AF5D}"/>
              </a:ext>
            </a:extLst>
          </p:cNvPr>
          <p:cNvSpPr txBox="1"/>
          <p:nvPr/>
        </p:nvSpPr>
        <p:spPr>
          <a:xfrm>
            <a:off x="4483864" y="3450329"/>
            <a:ext cx="1188147" cy="338554"/>
          </a:xfrm>
          <a:prstGeom prst="rect">
            <a:avLst/>
          </a:prstGeom>
          <a:noFill/>
        </p:spPr>
        <p:txBody>
          <a:bodyPr wrap="none" rtlCol="0">
            <a:spAutoFit/>
          </a:bodyPr>
          <a:lstStyle/>
          <a:p>
            <a:pPr algn="ctr"/>
            <a:r>
              <a:rPr lang="en-US" sz="1600">
                <a:solidFill>
                  <a:srgbClr val="2852ED"/>
                </a:solidFill>
                <a:latin typeface="Arial" panose="020B0604020202020204" pitchFamily="34" charset="0"/>
                <a:cs typeface="Arial" panose="020B0604020202020204" pitchFamily="34" charset="0"/>
              </a:rPr>
              <a:t>Influencers</a:t>
            </a:r>
          </a:p>
        </p:txBody>
      </p:sp>
      <p:sp>
        <p:nvSpPr>
          <p:cNvPr id="957" name="TextBox 956">
            <a:extLst>
              <a:ext uri="{FF2B5EF4-FFF2-40B4-BE49-F238E27FC236}">
                <a16:creationId xmlns:a16="http://schemas.microsoft.com/office/drawing/2014/main" id="{87FDA268-FC27-6F46-8968-8565E1369FC7}"/>
              </a:ext>
            </a:extLst>
          </p:cNvPr>
          <p:cNvSpPr txBox="1"/>
          <p:nvPr/>
        </p:nvSpPr>
        <p:spPr>
          <a:xfrm>
            <a:off x="6365790" y="1000523"/>
            <a:ext cx="1068911" cy="683862"/>
          </a:xfrm>
          <a:prstGeom prst="rect">
            <a:avLst/>
          </a:prstGeom>
          <a:noFill/>
        </p:spPr>
        <p:txBody>
          <a:bodyPr wrap="none" rtlCol="0">
            <a:spAutoFit/>
          </a:bodyPr>
          <a:lstStyle/>
          <a:p>
            <a:pPr algn="ctr"/>
            <a:r>
              <a:rPr lang="en-US" sz="1600">
                <a:solidFill>
                  <a:schemeClr val="bg2">
                    <a:lumMod val="50000"/>
                  </a:schemeClr>
                </a:solidFill>
                <a:latin typeface="Arial" panose="020B0604020202020204" pitchFamily="34" charset="0"/>
                <a:cs typeface="Arial" panose="020B0604020202020204" pitchFamily="34" charset="0"/>
              </a:rPr>
              <a:t>General</a:t>
            </a:r>
          </a:p>
          <a:p>
            <a:pPr algn="ctr"/>
            <a:r>
              <a:rPr lang="en-US" sz="1600">
                <a:solidFill>
                  <a:schemeClr val="bg2">
                    <a:lumMod val="50000"/>
                  </a:schemeClr>
                </a:solidFill>
                <a:latin typeface="Arial" panose="020B0604020202020204" pitchFamily="34" charset="0"/>
                <a:cs typeface="Arial" panose="020B0604020202020204" pitchFamily="34" charset="0"/>
              </a:rPr>
              <a:t>public</a:t>
            </a:r>
          </a:p>
        </p:txBody>
      </p:sp>
      <p:grpSp>
        <p:nvGrpSpPr>
          <p:cNvPr id="4" name="Gruppieren 3">
            <a:extLst>
              <a:ext uri="{FF2B5EF4-FFF2-40B4-BE49-F238E27FC236}">
                <a16:creationId xmlns:a16="http://schemas.microsoft.com/office/drawing/2014/main" id="{631E5427-8B20-D343-B493-B7F3B565A130}"/>
              </a:ext>
            </a:extLst>
          </p:cNvPr>
          <p:cNvGrpSpPr/>
          <p:nvPr/>
        </p:nvGrpSpPr>
        <p:grpSpPr>
          <a:xfrm>
            <a:off x="2892808" y="1926330"/>
            <a:ext cx="2579414" cy="2457074"/>
            <a:chOff x="2892808" y="1926330"/>
            <a:chExt cx="2579414" cy="2457074"/>
          </a:xfrm>
        </p:grpSpPr>
        <p:cxnSp>
          <p:nvCxnSpPr>
            <p:cNvPr id="376" name="Straight Connector 426">
              <a:extLst>
                <a:ext uri="{FF2B5EF4-FFF2-40B4-BE49-F238E27FC236}">
                  <a16:creationId xmlns:a16="http://schemas.microsoft.com/office/drawing/2014/main" id="{CBE1C366-ECC2-2F47-BB43-75C6FA46584E}"/>
                </a:ext>
              </a:extLst>
            </p:cNvPr>
            <p:cNvCxnSpPr>
              <a:cxnSpLocks/>
            </p:cNvCxnSpPr>
            <p:nvPr/>
          </p:nvCxnSpPr>
          <p:spPr>
            <a:xfrm>
              <a:off x="2892808" y="3986272"/>
              <a:ext cx="2579414" cy="397132"/>
            </a:xfrm>
            <a:prstGeom prst="line">
              <a:avLst/>
            </a:prstGeom>
            <a:ln w="76200">
              <a:solidFill>
                <a:srgbClr val="7030A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394" name="Straight Connector 627">
              <a:extLst>
                <a:ext uri="{FF2B5EF4-FFF2-40B4-BE49-F238E27FC236}">
                  <a16:creationId xmlns:a16="http://schemas.microsoft.com/office/drawing/2014/main" id="{E9FD0180-1B98-CC41-943B-7CF4597422AE}"/>
                </a:ext>
              </a:extLst>
            </p:cNvPr>
            <p:cNvCxnSpPr>
              <a:cxnSpLocks/>
            </p:cNvCxnSpPr>
            <p:nvPr/>
          </p:nvCxnSpPr>
          <p:spPr>
            <a:xfrm flipV="1">
              <a:off x="2982272" y="1926330"/>
              <a:ext cx="2469319" cy="704406"/>
            </a:xfrm>
            <a:prstGeom prst="line">
              <a:avLst/>
            </a:prstGeom>
            <a:ln w="76200">
              <a:solidFill>
                <a:srgbClr val="7030A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sp>
        <p:nvSpPr>
          <p:cNvPr id="173" name="Oval 172">
            <a:extLst>
              <a:ext uri="{FF2B5EF4-FFF2-40B4-BE49-F238E27FC236}">
                <a16:creationId xmlns:a16="http://schemas.microsoft.com/office/drawing/2014/main" id="{24572F23-1556-BE48-8853-D16D88DC63E1}"/>
              </a:ext>
            </a:extLst>
          </p:cNvPr>
          <p:cNvSpPr/>
          <p:nvPr/>
        </p:nvSpPr>
        <p:spPr>
          <a:xfrm>
            <a:off x="5473023" y="427650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49E98783-1844-5A4A-BCAF-B28CB4E8F518}"/>
              </a:ext>
            </a:extLst>
          </p:cNvPr>
          <p:cNvSpPr/>
          <p:nvPr/>
        </p:nvSpPr>
        <p:spPr>
          <a:xfrm>
            <a:off x="5452392" y="181943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5" name="Google Shape;84;p16">
            <a:extLst>
              <a:ext uri="{FF2B5EF4-FFF2-40B4-BE49-F238E27FC236}">
                <a16:creationId xmlns:a16="http://schemas.microsoft.com/office/drawing/2014/main" id="{2FB66B5D-7276-E64A-9F1C-EB1B2958FDC5}"/>
              </a:ext>
            </a:extLst>
          </p:cNvPr>
          <p:cNvPicPr preferRelativeResize="0"/>
          <p:nvPr/>
        </p:nvPicPr>
        <p:blipFill rotWithShape="1">
          <a:blip r:embed="rId3">
            <a:alphaModFix/>
          </a:blip>
          <a:srcRect b="35198"/>
          <a:stretch/>
        </p:blipFill>
        <p:spPr>
          <a:xfrm>
            <a:off x="2451782" y="2596215"/>
            <a:ext cx="3142709" cy="1608896"/>
          </a:xfrm>
          <a:prstGeom prst="rect">
            <a:avLst/>
          </a:prstGeom>
          <a:noFill/>
          <a:ln>
            <a:noFill/>
          </a:ln>
        </p:spPr>
      </p:pic>
    </p:spTree>
    <p:extLst>
      <p:ext uri="{BB962C8B-B14F-4D97-AF65-F5344CB8AC3E}">
        <p14:creationId xmlns:p14="http://schemas.microsoft.com/office/powerpoint/2010/main" val="17087780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ccel="50000" fill="hold" grpId="0" nodeType="clickEffect" p14:presetBounceEnd="50000">
                                      <p:stCondLst>
                                        <p:cond delay="0"/>
                                      </p:stCondLst>
                                      <p:childTnLst>
                                        <p:animScale p14:bounceEnd="50000">
                                          <p:cBhvr>
                                            <p:cTn id="10" dur="500" fill="hold"/>
                                            <p:tgtEl>
                                              <p:spTgt spid="173"/>
                                            </p:tgtEl>
                                          </p:cBhvr>
                                          <p:by x="250000" y="250000"/>
                                        </p:animScale>
                                      </p:childTnLst>
                                    </p:cTn>
                                  </p:par>
                                  <p:par>
                                    <p:cTn id="11" presetID="6" presetClass="emph" presetSubtype="0" accel="50000" fill="hold" grpId="0" nodeType="withEffect" p14:presetBounceEnd="50000">
                                      <p:stCondLst>
                                        <p:cond delay="500"/>
                                      </p:stCondLst>
                                      <p:childTnLst>
                                        <p:animScale p14:bounceEnd="50000">
                                          <p:cBhvr>
                                            <p:cTn id="12" dur="500" fill="hold"/>
                                            <p:tgtEl>
                                              <p:spTgt spid="302"/>
                                            </p:tgtEl>
                                          </p:cBhvr>
                                          <p:by x="250000" y="250000"/>
                                        </p:animScale>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395"/>
                                            </p:tgtEl>
                                            <p:attrNameLst>
                                              <p:attrName>style.visibility</p:attrName>
                                            </p:attrNameLst>
                                          </p:cBhvr>
                                          <p:to>
                                            <p:strVal val="visible"/>
                                          </p:to>
                                        </p:set>
                                        <p:anim calcmode="lin" valueType="num">
                                          <p:cBhvr>
                                            <p:cTn id="17" dur="1000" fill="hold"/>
                                            <p:tgtEl>
                                              <p:spTgt spid="395"/>
                                            </p:tgtEl>
                                            <p:attrNameLst>
                                              <p:attrName>ppt_w</p:attrName>
                                            </p:attrNameLst>
                                          </p:cBhvr>
                                          <p:tavLst>
                                            <p:tav tm="0">
                                              <p:val>
                                                <p:strVal val="#ppt_w*0.70"/>
                                              </p:val>
                                            </p:tav>
                                            <p:tav tm="100000">
                                              <p:val>
                                                <p:strVal val="#ppt_w"/>
                                              </p:val>
                                            </p:tav>
                                          </p:tavLst>
                                        </p:anim>
                                        <p:anim calcmode="lin" valueType="num">
                                          <p:cBhvr>
                                            <p:cTn id="18" dur="1000" fill="hold"/>
                                            <p:tgtEl>
                                              <p:spTgt spid="395"/>
                                            </p:tgtEl>
                                            <p:attrNameLst>
                                              <p:attrName>ppt_h</p:attrName>
                                            </p:attrNameLst>
                                          </p:cBhvr>
                                          <p:tavLst>
                                            <p:tav tm="0">
                                              <p:val>
                                                <p:strVal val="#ppt_h"/>
                                              </p:val>
                                            </p:tav>
                                            <p:tav tm="100000">
                                              <p:val>
                                                <p:strVal val="#ppt_h"/>
                                              </p:val>
                                            </p:tav>
                                          </p:tavLst>
                                        </p:anim>
                                        <p:animEffect transition="in" filter="fade">
                                          <p:cBhvr>
                                            <p:cTn id="19" dur="1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302"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ccel="50000" fill="hold" grpId="0" nodeType="clickEffect">
                                      <p:stCondLst>
                                        <p:cond delay="0"/>
                                      </p:stCondLst>
                                      <p:childTnLst>
                                        <p:animScale>
                                          <p:cBhvr>
                                            <p:cTn id="10" dur="500" fill="hold"/>
                                            <p:tgtEl>
                                              <p:spTgt spid="173"/>
                                            </p:tgtEl>
                                          </p:cBhvr>
                                          <p:by x="250000" y="250000"/>
                                        </p:animScale>
                                      </p:childTnLst>
                                    </p:cTn>
                                  </p:par>
                                  <p:par>
                                    <p:cTn id="11" presetID="6" presetClass="emph" presetSubtype="0" accel="50000" fill="hold" grpId="0" nodeType="withEffect">
                                      <p:stCondLst>
                                        <p:cond delay="500"/>
                                      </p:stCondLst>
                                      <p:childTnLst>
                                        <p:animScale>
                                          <p:cBhvr>
                                            <p:cTn id="12" dur="500" fill="hold"/>
                                            <p:tgtEl>
                                              <p:spTgt spid="302"/>
                                            </p:tgtEl>
                                          </p:cBhvr>
                                          <p:by x="250000" y="250000"/>
                                        </p:animScale>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395"/>
                                            </p:tgtEl>
                                            <p:attrNameLst>
                                              <p:attrName>style.visibility</p:attrName>
                                            </p:attrNameLst>
                                          </p:cBhvr>
                                          <p:to>
                                            <p:strVal val="visible"/>
                                          </p:to>
                                        </p:set>
                                        <p:anim calcmode="lin" valueType="num">
                                          <p:cBhvr>
                                            <p:cTn id="17" dur="1000" fill="hold"/>
                                            <p:tgtEl>
                                              <p:spTgt spid="395"/>
                                            </p:tgtEl>
                                            <p:attrNameLst>
                                              <p:attrName>ppt_w</p:attrName>
                                            </p:attrNameLst>
                                          </p:cBhvr>
                                          <p:tavLst>
                                            <p:tav tm="0">
                                              <p:val>
                                                <p:strVal val="#ppt_w*0.70"/>
                                              </p:val>
                                            </p:tav>
                                            <p:tav tm="100000">
                                              <p:val>
                                                <p:strVal val="#ppt_w"/>
                                              </p:val>
                                            </p:tav>
                                          </p:tavLst>
                                        </p:anim>
                                        <p:anim calcmode="lin" valueType="num">
                                          <p:cBhvr>
                                            <p:cTn id="18" dur="1000" fill="hold"/>
                                            <p:tgtEl>
                                              <p:spTgt spid="395"/>
                                            </p:tgtEl>
                                            <p:attrNameLst>
                                              <p:attrName>ppt_h</p:attrName>
                                            </p:attrNameLst>
                                          </p:cBhvr>
                                          <p:tavLst>
                                            <p:tav tm="0">
                                              <p:val>
                                                <p:strVal val="#ppt_h"/>
                                              </p:val>
                                            </p:tav>
                                            <p:tav tm="100000">
                                              <p:val>
                                                <p:strVal val="#ppt_h"/>
                                              </p:val>
                                            </p:tav>
                                          </p:tavLst>
                                        </p:anim>
                                        <p:animEffect transition="in" filter="fade">
                                          <p:cBhvr>
                                            <p:cTn id="19" dur="1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302"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Oval 160">
            <a:extLst>
              <a:ext uri="{FF2B5EF4-FFF2-40B4-BE49-F238E27FC236}">
                <a16:creationId xmlns:a16="http://schemas.microsoft.com/office/drawing/2014/main" id="{6C145D2A-AC88-9D43-BCC0-96D707C07F3E}"/>
              </a:ext>
            </a:extLst>
          </p:cNvPr>
          <p:cNvSpPr/>
          <p:nvPr/>
        </p:nvSpPr>
        <p:spPr>
          <a:xfrm>
            <a:off x="5612879" y="356468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BF6A3E4-1DB1-EA4C-A5A9-90A224732F95}"/>
              </a:ext>
            </a:extLst>
          </p:cNvPr>
          <p:cNvSpPr/>
          <p:nvPr/>
        </p:nvSpPr>
        <p:spPr>
          <a:xfrm>
            <a:off x="5144582" y="476235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71CC0D5-ED61-FF4D-87FC-0B04B0586512}"/>
              </a:ext>
            </a:extLst>
          </p:cNvPr>
          <p:cNvSpPr/>
          <p:nvPr/>
        </p:nvSpPr>
        <p:spPr>
          <a:xfrm>
            <a:off x="6175732" y="492529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E31E98BD-7179-AA46-A361-7C81B6F24EA6}"/>
              </a:ext>
            </a:extLst>
          </p:cNvPr>
          <p:cNvSpPr/>
          <p:nvPr/>
        </p:nvSpPr>
        <p:spPr>
          <a:xfrm>
            <a:off x="6521399" y="416229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74C6DE4-DD92-A847-A4F2-BD3A0C5DBF48}"/>
              </a:ext>
            </a:extLst>
          </p:cNvPr>
          <p:cNvSpPr/>
          <p:nvPr/>
        </p:nvSpPr>
        <p:spPr>
          <a:xfrm>
            <a:off x="4686798" y="456390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BF99A9F-3307-2F4F-BDFB-55322DD2A8C4}"/>
              </a:ext>
            </a:extLst>
          </p:cNvPr>
          <p:cNvSpPr/>
          <p:nvPr/>
        </p:nvSpPr>
        <p:spPr>
          <a:xfrm>
            <a:off x="5686891" y="46554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0FA89BC3-FE47-754D-AC60-C3B3113068CC}"/>
              </a:ext>
            </a:extLst>
          </p:cNvPr>
          <p:cNvSpPr/>
          <p:nvPr/>
        </p:nvSpPr>
        <p:spPr>
          <a:xfrm>
            <a:off x="6604895" y="46168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2E63A89B-2D2D-4D46-883A-BB0F3426C985}"/>
              </a:ext>
            </a:extLst>
          </p:cNvPr>
          <p:cNvSpPr/>
          <p:nvPr/>
        </p:nvSpPr>
        <p:spPr>
          <a:xfrm>
            <a:off x="5548637" y="510663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23C7CC79-CA18-D84A-B8DD-4F034922B806}"/>
              </a:ext>
            </a:extLst>
          </p:cNvPr>
          <p:cNvSpPr/>
          <p:nvPr/>
        </p:nvSpPr>
        <p:spPr>
          <a:xfrm>
            <a:off x="4606485" y="50817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8EC55C09-C0EA-C142-B2F3-9F966A144AFA}"/>
              </a:ext>
            </a:extLst>
          </p:cNvPr>
          <p:cNvSpPr/>
          <p:nvPr/>
        </p:nvSpPr>
        <p:spPr>
          <a:xfrm>
            <a:off x="6017690" y="554930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47AA18B0-721F-9A44-803E-04B38AA15F3C}"/>
              </a:ext>
            </a:extLst>
          </p:cNvPr>
          <p:cNvSpPr/>
          <p:nvPr/>
        </p:nvSpPr>
        <p:spPr>
          <a:xfrm>
            <a:off x="5095588" y="550500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CD02C5E-EF90-2B40-849B-9C0FB7F0E906}"/>
              </a:ext>
            </a:extLst>
          </p:cNvPr>
          <p:cNvSpPr/>
          <p:nvPr/>
        </p:nvSpPr>
        <p:spPr>
          <a:xfrm>
            <a:off x="6615607" y="523729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1E558F94-7996-4B4E-85EE-DCD4F2A55E0D}"/>
              </a:ext>
            </a:extLst>
          </p:cNvPr>
          <p:cNvSpPr/>
          <p:nvPr/>
        </p:nvSpPr>
        <p:spPr>
          <a:xfrm>
            <a:off x="5203652" y="396492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54A256ED-F9DC-A54F-8A0A-D4A3D40DFD8B}"/>
              </a:ext>
            </a:extLst>
          </p:cNvPr>
          <p:cNvCxnSpPr>
            <a:cxnSpLocks/>
            <a:stCxn id="169" idx="7"/>
            <a:endCxn id="162" idx="3"/>
          </p:cNvCxnSpPr>
          <p:nvPr/>
        </p:nvCxnSpPr>
        <p:spPr>
          <a:xfrm flipV="1">
            <a:off x="4789032" y="4944899"/>
            <a:ext cx="386870" cy="1681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ED13ADA-709A-484D-B5A4-D293684E7884}"/>
              </a:ext>
            </a:extLst>
          </p:cNvPr>
          <p:cNvCxnSpPr>
            <a:cxnSpLocks/>
            <a:stCxn id="169" idx="5"/>
            <a:endCxn id="171" idx="1"/>
          </p:cNvCxnSpPr>
          <p:nvPr/>
        </p:nvCxnSpPr>
        <p:spPr>
          <a:xfrm>
            <a:off x="4789032" y="5264263"/>
            <a:ext cx="337876" cy="2720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9ED8A38-6C8C-944E-A1CB-023798E43500}"/>
              </a:ext>
            </a:extLst>
          </p:cNvPr>
          <p:cNvCxnSpPr>
            <a:cxnSpLocks/>
            <a:stCxn id="171" idx="0"/>
            <a:endCxn id="162" idx="4"/>
          </p:cNvCxnSpPr>
          <p:nvPr/>
        </p:nvCxnSpPr>
        <p:spPr>
          <a:xfrm flipV="1">
            <a:off x="5202522" y="4976219"/>
            <a:ext cx="48994" cy="5287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17D7F73-4F1A-0549-9EE7-15702FBFD469}"/>
              </a:ext>
            </a:extLst>
          </p:cNvPr>
          <p:cNvCxnSpPr>
            <a:cxnSpLocks/>
            <a:stCxn id="162" idx="0"/>
            <a:endCxn id="174" idx="4"/>
          </p:cNvCxnSpPr>
          <p:nvPr/>
        </p:nvCxnSpPr>
        <p:spPr>
          <a:xfrm flipV="1">
            <a:off x="5251516" y="4178790"/>
            <a:ext cx="59070" cy="5835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C372728-ED81-8447-B123-6C9A07EA3C3A}"/>
              </a:ext>
            </a:extLst>
          </p:cNvPr>
          <p:cNvCxnSpPr>
            <a:cxnSpLocks/>
            <a:stCxn id="173" idx="0"/>
            <a:endCxn id="161" idx="4"/>
          </p:cNvCxnSpPr>
          <p:nvPr/>
        </p:nvCxnSpPr>
        <p:spPr>
          <a:xfrm flipV="1">
            <a:off x="5579957" y="3778556"/>
            <a:ext cx="139856" cy="497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96CC205-3E78-114A-BCE7-6D2A04325410}"/>
              </a:ext>
            </a:extLst>
          </p:cNvPr>
          <p:cNvCxnSpPr>
            <a:cxnSpLocks/>
            <a:stCxn id="164" idx="1"/>
            <a:endCxn id="161" idx="6"/>
          </p:cNvCxnSpPr>
          <p:nvPr/>
        </p:nvCxnSpPr>
        <p:spPr>
          <a:xfrm flipH="1" flipV="1">
            <a:off x="5826747" y="3671622"/>
            <a:ext cx="725971" cy="5219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DA4C0F4-63DF-7648-AFA1-C67DD2C5B9B3}"/>
              </a:ext>
            </a:extLst>
          </p:cNvPr>
          <p:cNvCxnSpPr>
            <a:cxnSpLocks/>
            <a:stCxn id="164" idx="2"/>
            <a:endCxn id="173" idx="6"/>
          </p:cNvCxnSpPr>
          <p:nvPr/>
        </p:nvCxnSpPr>
        <p:spPr>
          <a:xfrm flipH="1">
            <a:off x="5686891" y="4269225"/>
            <a:ext cx="834508" cy="114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7AC1102-6BEF-0E4A-9C7B-0AEC472BB2FB}"/>
              </a:ext>
            </a:extLst>
          </p:cNvPr>
          <p:cNvCxnSpPr>
            <a:cxnSpLocks/>
            <a:stCxn id="161" idx="3"/>
            <a:endCxn id="174" idx="7"/>
          </p:cNvCxnSpPr>
          <p:nvPr/>
        </p:nvCxnSpPr>
        <p:spPr>
          <a:xfrm flipH="1">
            <a:off x="5386200" y="3747236"/>
            <a:ext cx="257999" cy="2490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809FF4C-DC0A-A34F-ACAC-9AC518CA473A}"/>
              </a:ext>
            </a:extLst>
          </p:cNvPr>
          <p:cNvCxnSpPr>
            <a:cxnSpLocks/>
            <a:stCxn id="165" idx="7"/>
            <a:endCxn id="174" idx="3"/>
          </p:cNvCxnSpPr>
          <p:nvPr/>
        </p:nvCxnSpPr>
        <p:spPr>
          <a:xfrm flipV="1">
            <a:off x="4869346" y="4147470"/>
            <a:ext cx="365626" cy="4477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4A415EF-EF27-CF48-8983-44DC3B550EF0}"/>
              </a:ext>
            </a:extLst>
          </p:cNvPr>
          <p:cNvCxnSpPr>
            <a:cxnSpLocks/>
            <a:stCxn id="165" idx="6"/>
            <a:endCxn id="173" idx="2"/>
          </p:cNvCxnSpPr>
          <p:nvPr/>
        </p:nvCxnSpPr>
        <p:spPr>
          <a:xfrm flipV="1">
            <a:off x="4900667" y="4383442"/>
            <a:ext cx="572357" cy="2874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E99772-7FBE-2841-9AF9-38DA35F44EDD}"/>
              </a:ext>
            </a:extLst>
          </p:cNvPr>
          <p:cNvCxnSpPr>
            <a:cxnSpLocks/>
            <a:stCxn id="174" idx="5"/>
            <a:endCxn id="173" idx="1"/>
          </p:cNvCxnSpPr>
          <p:nvPr/>
        </p:nvCxnSpPr>
        <p:spPr>
          <a:xfrm>
            <a:off x="5386200" y="4147470"/>
            <a:ext cx="118143" cy="1603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E2974B5-46D5-DE44-B450-632AE2B4B32B}"/>
              </a:ext>
            </a:extLst>
          </p:cNvPr>
          <p:cNvCxnSpPr>
            <a:cxnSpLocks/>
            <a:stCxn id="173" idx="5"/>
            <a:endCxn id="166" idx="0"/>
          </p:cNvCxnSpPr>
          <p:nvPr/>
        </p:nvCxnSpPr>
        <p:spPr>
          <a:xfrm>
            <a:off x="5655571" y="4459056"/>
            <a:ext cx="138254" cy="1963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2B37E80-807E-FB4D-8758-21DA66BEC20F}"/>
              </a:ext>
            </a:extLst>
          </p:cNvPr>
          <p:cNvCxnSpPr>
            <a:cxnSpLocks/>
            <a:stCxn id="161" idx="4"/>
            <a:endCxn id="163" idx="1"/>
          </p:cNvCxnSpPr>
          <p:nvPr/>
        </p:nvCxnSpPr>
        <p:spPr>
          <a:xfrm>
            <a:off x="5719813" y="3778556"/>
            <a:ext cx="487239" cy="1178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387D4EA-9D3E-2B46-BBAB-017CF4C59188}"/>
              </a:ext>
            </a:extLst>
          </p:cNvPr>
          <p:cNvCxnSpPr>
            <a:cxnSpLocks/>
            <a:stCxn id="167" idx="1"/>
            <a:endCxn id="161" idx="5"/>
          </p:cNvCxnSpPr>
          <p:nvPr/>
        </p:nvCxnSpPr>
        <p:spPr>
          <a:xfrm flipH="1" flipV="1">
            <a:off x="5795427" y="3747236"/>
            <a:ext cx="840787" cy="9008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615E152-3409-8548-9CCE-76B6B8E14DD1}"/>
              </a:ext>
            </a:extLst>
          </p:cNvPr>
          <p:cNvCxnSpPr>
            <a:cxnSpLocks/>
            <a:stCxn id="167" idx="3"/>
            <a:endCxn id="163" idx="6"/>
          </p:cNvCxnSpPr>
          <p:nvPr/>
        </p:nvCxnSpPr>
        <p:spPr>
          <a:xfrm flipH="1">
            <a:off x="6389600" y="4799363"/>
            <a:ext cx="246615" cy="23286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277290-C7C1-9B45-A841-89EB4BC20B61}"/>
              </a:ext>
            </a:extLst>
          </p:cNvPr>
          <p:cNvCxnSpPr>
            <a:cxnSpLocks/>
            <a:stCxn id="167" idx="2"/>
            <a:endCxn id="173" idx="6"/>
          </p:cNvCxnSpPr>
          <p:nvPr/>
        </p:nvCxnSpPr>
        <p:spPr>
          <a:xfrm flipH="1" flipV="1">
            <a:off x="5686891" y="4383442"/>
            <a:ext cx="918004" cy="3403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77399D5-727D-464F-98A2-3E606B21F538}"/>
              </a:ext>
            </a:extLst>
          </p:cNvPr>
          <p:cNvCxnSpPr>
            <a:cxnSpLocks/>
            <a:stCxn id="162" idx="5"/>
            <a:endCxn id="168" idx="1"/>
          </p:cNvCxnSpPr>
          <p:nvPr/>
        </p:nvCxnSpPr>
        <p:spPr>
          <a:xfrm>
            <a:off x="5327130" y="4944899"/>
            <a:ext cx="252827" cy="193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A3F6D1B-6E16-E848-A617-1CB51C0533DD}"/>
              </a:ext>
            </a:extLst>
          </p:cNvPr>
          <p:cNvCxnSpPr>
            <a:cxnSpLocks/>
            <a:stCxn id="162" idx="6"/>
            <a:endCxn id="166" idx="3"/>
          </p:cNvCxnSpPr>
          <p:nvPr/>
        </p:nvCxnSpPr>
        <p:spPr>
          <a:xfrm flipV="1">
            <a:off x="5358450" y="4837965"/>
            <a:ext cx="359761" cy="31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18D36B4D-0AFC-5944-B071-E77B82A29789}"/>
              </a:ext>
            </a:extLst>
          </p:cNvPr>
          <p:cNvCxnSpPr>
            <a:cxnSpLocks/>
            <a:stCxn id="166" idx="5"/>
            <a:endCxn id="163" idx="2"/>
          </p:cNvCxnSpPr>
          <p:nvPr/>
        </p:nvCxnSpPr>
        <p:spPr>
          <a:xfrm>
            <a:off x="5869439" y="4837965"/>
            <a:ext cx="306293" cy="1942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9AB5019-E64A-3644-B0A3-0900E95F213F}"/>
              </a:ext>
            </a:extLst>
          </p:cNvPr>
          <p:cNvCxnSpPr>
            <a:cxnSpLocks/>
            <a:stCxn id="168" idx="0"/>
            <a:endCxn id="173" idx="4"/>
          </p:cNvCxnSpPr>
          <p:nvPr/>
        </p:nvCxnSpPr>
        <p:spPr>
          <a:xfrm flipH="1" flipV="1">
            <a:off x="5579957" y="4490376"/>
            <a:ext cx="75614" cy="6162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E94DDC2-07CF-134A-B917-763ABA20744E}"/>
              </a:ext>
            </a:extLst>
          </p:cNvPr>
          <p:cNvCxnSpPr>
            <a:cxnSpLocks/>
            <a:stCxn id="172" idx="1"/>
            <a:endCxn id="163" idx="5"/>
          </p:cNvCxnSpPr>
          <p:nvPr/>
        </p:nvCxnSpPr>
        <p:spPr>
          <a:xfrm flipH="1" flipV="1">
            <a:off x="6358280" y="5107846"/>
            <a:ext cx="288647" cy="160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B3CB02A-BD28-074D-8F46-D57D26983391}"/>
              </a:ext>
            </a:extLst>
          </p:cNvPr>
          <p:cNvCxnSpPr>
            <a:cxnSpLocks/>
            <a:stCxn id="163" idx="4"/>
            <a:endCxn id="170" idx="0"/>
          </p:cNvCxnSpPr>
          <p:nvPr/>
        </p:nvCxnSpPr>
        <p:spPr>
          <a:xfrm flipH="1">
            <a:off x="6124624" y="5139166"/>
            <a:ext cx="158042" cy="41013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C12FAAA-DEA5-4347-82E3-C6755F2EF2CC}"/>
              </a:ext>
            </a:extLst>
          </p:cNvPr>
          <p:cNvCxnSpPr>
            <a:cxnSpLocks/>
            <a:stCxn id="163" idx="2"/>
            <a:endCxn id="168" idx="6"/>
          </p:cNvCxnSpPr>
          <p:nvPr/>
        </p:nvCxnSpPr>
        <p:spPr>
          <a:xfrm flipH="1">
            <a:off x="5762505" y="5032232"/>
            <a:ext cx="413227" cy="181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01DABD45-30EE-CB41-B9E4-11D482EB6862}"/>
              </a:ext>
            </a:extLst>
          </p:cNvPr>
          <p:cNvCxnSpPr>
            <a:cxnSpLocks/>
            <a:stCxn id="171" idx="7"/>
            <a:endCxn id="173" idx="4"/>
          </p:cNvCxnSpPr>
          <p:nvPr/>
        </p:nvCxnSpPr>
        <p:spPr>
          <a:xfrm flipV="1">
            <a:off x="5278136" y="4490376"/>
            <a:ext cx="301821" cy="10459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D851A7D-562A-9541-935B-E283597FF8AA}"/>
              </a:ext>
            </a:extLst>
          </p:cNvPr>
          <p:cNvCxnSpPr>
            <a:cxnSpLocks/>
            <a:stCxn id="171" idx="6"/>
            <a:endCxn id="163" idx="3"/>
          </p:cNvCxnSpPr>
          <p:nvPr/>
        </p:nvCxnSpPr>
        <p:spPr>
          <a:xfrm flipV="1">
            <a:off x="5309456" y="5107846"/>
            <a:ext cx="897596" cy="5040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C0C02CD-D4CF-6A44-8717-B722B94BD7B3}"/>
              </a:ext>
            </a:extLst>
          </p:cNvPr>
          <p:cNvSpPr/>
          <p:nvPr/>
        </p:nvSpPr>
        <p:spPr>
          <a:xfrm>
            <a:off x="6299857" y="35965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1" name="Straight Connector 200">
            <a:extLst>
              <a:ext uri="{FF2B5EF4-FFF2-40B4-BE49-F238E27FC236}">
                <a16:creationId xmlns:a16="http://schemas.microsoft.com/office/drawing/2014/main" id="{66182EC9-2E51-B242-BEC7-79228B676F9F}"/>
              </a:ext>
            </a:extLst>
          </p:cNvPr>
          <p:cNvCxnSpPr>
            <a:cxnSpLocks/>
            <a:stCxn id="161" idx="6"/>
            <a:endCxn id="200" idx="2"/>
          </p:cNvCxnSpPr>
          <p:nvPr/>
        </p:nvCxnSpPr>
        <p:spPr>
          <a:xfrm>
            <a:off x="5826747" y="3671622"/>
            <a:ext cx="473109" cy="318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234B860-ED10-A64F-9179-5FC8438E076D}"/>
              </a:ext>
            </a:extLst>
          </p:cNvPr>
          <p:cNvCxnSpPr>
            <a:cxnSpLocks/>
            <a:stCxn id="173" idx="7"/>
            <a:endCxn id="200" idx="3"/>
          </p:cNvCxnSpPr>
          <p:nvPr/>
        </p:nvCxnSpPr>
        <p:spPr>
          <a:xfrm flipV="1">
            <a:off x="5655571" y="3779116"/>
            <a:ext cx="675606" cy="528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74767A1-19C7-D145-B658-7626960452B2}"/>
              </a:ext>
            </a:extLst>
          </p:cNvPr>
          <p:cNvCxnSpPr>
            <a:cxnSpLocks/>
            <a:stCxn id="163" idx="0"/>
            <a:endCxn id="200" idx="4"/>
          </p:cNvCxnSpPr>
          <p:nvPr/>
        </p:nvCxnSpPr>
        <p:spPr>
          <a:xfrm flipV="1">
            <a:off x="6282666" y="3810436"/>
            <a:ext cx="124125" cy="11148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3B3CCB51-DCF0-8A41-A488-11B3588D171F}"/>
              </a:ext>
            </a:extLst>
          </p:cNvPr>
          <p:cNvSpPr/>
          <p:nvPr/>
        </p:nvSpPr>
        <p:spPr>
          <a:xfrm>
            <a:off x="8040595" y="4579891"/>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CCDE06A4-FF97-C344-83EC-F4FD6B560521}"/>
              </a:ext>
            </a:extLst>
          </p:cNvPr>
          <p:cNvSpPr/>
          <p:nvPr/>
        </p:nvSpPr>
        <p:spPr>
          <a:xfrm>
            <a:off x="7572298" y="577755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3E8F1978-C20D-FE45-86B9-B0F22940697D}"/>
              </a:ext>
            </a:extLst>
          </p:cNvPr>
          <p:cNvSpPr/>
          <p:nvPr/>
        </p:nvSpPr>
        <p:spPr>
          <a:xfrm>
            <a:off x="8697738" y="5596122"/>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A90DBE0D-C322-8B4F-AB6D-60E85895C872}"/>
              </a:ext>
            </a:extLst>
          </p:cNvPr>
          <p:cNvSpPr/>
          <p:nvPr/>
        </p:nvSpPr>
        <p:spPr>
          <a:xfrm>
            <a:off x="9073892" y="50310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F3665DE5-6FDA-8147-A978-53724F5C77AA}"/>
              </a:ext>
            </a:extLst>
          </p:cNvPr>
          <p:cNvSpPr/>
          <p:nvPr/>
        </p:nvSpPr>
        <p:spPr>
          <a:xfrm>
            <a:off x="7024714" y="538278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46F8D3D0-0518-CF44-87E4-F502526F9438}"/>
              </a:ext>
            </a:extLst>
          </p:cNvPr>
          <p:cNvSpPr/>
          <p:nvPr/>
        </p:nvSpPr>
        <p:spPr>
          <a:xfrm>
            <a:off x="8201703" y="56071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A0B84A0C-F118-3244-B9DC-7FB04D92D07B}"/>
              </a:ext>
            </a:extLst>
          </p:cNvPr>
          <p:cNvSpPr/>
          <p:nvPr/>
        </p:nvSpPr>
        <p:spPr>
          <a:xfrm>
            <a:off x="9327956" y="544241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05D2A9BC-1C51-BA42-BF02-61D41E927226}"/>
              </a:ext>
            </a:extLst>
          </p:cNvPr>
          <p:cNvSpPr/>
          <p:nvPr/>
        </p:nvSpPr>
        <p:spPr>
          <a:xfrm>
            <a:off x="8102083" y="629044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0D8A2F0D-EBBA-9C48-A3F3-C52535A2334A}"/>
              </a:ext>
            </a:extLst>
          </p:cNvPr>
          <p:cNvSpPr/>
          <p:nvPr/>
        </p:nvSpPr>
        <p:spPr>
          <a:xfrm>
            <a:off x="7105874" y="593921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A9E16A93-09A1-3348-BFDD-022C0FEF9D49}"/>
              </a:ext>
            </a:extLst>
          </p:cNvPr>
          <p:cNvSpPr/>
          <p:nvPr/>
        </p:nvSpPr>
        <p:spPr>
          <a:xfrm>
            <a:off x="8622124" y="60786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04FC08E7-164B-1843-BB31-38340AA1FDD9}"/>
              </a:ext>
            </a:extLst>
          </p:cNvPr>
          <p:cNvSpPr/>
          <p:nvPr/>
        </p:nvSpPr>
        <p:spPr>
          <a:xfrm>
            <a:off x="7518210" y="624615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7B292EF2-68D5-7042-ABA6-7B32C17C97F7}"/>
              </a:ext>
            </a:extLst>
          </p:cNvPr>
          <p:cNvSpPr/>
          <p:nvPr/>
        </p:nvSpPr>
        <p:spPr>
          <a:xfrm>
            <a:off x="9040600" y="582098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25548345-7963-0D48-AEB3-26E3184BE836}"/>
              </a:ext>
            </a:extLst>
          </p:cNvPr>
          <p:cNvSpPr/>
          <p:nvPr/>
        </p:nvSpPr>
        <p:spPr>
          <a:xfrm>
            <a:off x="7900739" y="5291711"/>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093F18A4-B89F-2440-9D66-CB8BF30BBCB3}"/>
              </a:ext>
            </a:extLst>
          </p:cNvPr>
          <p:cNvSpPr/>
          <p:nvPr/>
        </p:nvSpPr>
        <p:spPr>
          <a:xfrm>
            <a:off x="7212044" y="490033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a:extLst>
              <a:ext uri="{FF2B5EF4-FFF2-40B4-BE49-F238E27FC236}">
                <a16:creationId xmlns:a16="http://schemas.microsoft.com/office/drawing/2014/main" id="{6625BF2C-10ED-B045-A544-AAB2A981968C}"/>
              </a:ext>
            </a:extLst>
          </p:cNvPr>
          <p:cNvCxnSpPr>
            <a:cxnSpLocks/>
            <a:stCxn id="212" idx="7"/>
            <a:endCxn id="205" idx="2"/>
          </p:cNvCxnSpPr>
          <p:nvPr/>
        </p:nvCxnSpPr>
        <p:spPr>
          <a:xfrm flipV="1">
            <a:off x="7288422" y="5884488"/>
            <a:ext cx="283876" cy="860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89BEF5B-A20B-6C4A-89EC-C17B497370B8}"/>
              </a:ext>
            </a:extLst>
          </p:cNvPr>
          <p:cNvCxnSpPr>
            <a:cxnSpLocks/>
            <a:stCxn id="212" idx="5"/>
            <a:endCxn id="214" idx="1"/>
          </p:cNvCxnSpPr>
          <p:nvPr/>
        </p:nvCxnSpPr>
        <p:spPr>
          <a:xfrm>
            <a:off x="7288422" y="6121758"/>
            <a:ext cx="261108" cy="1557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9D30451-1F5F-2544-ACB2-CEE9B260DB0D}"/>
              </a:ext>
            </a:extLst>
          </p:cNvPr>
          <p:cNvCxnSpPr>
            <a:cxnSpLocks/>
            <a:stCxn id="214" idx="0"/>
            <a:endCxn id="205" idx="4"/>
          </p:cNvCxnSpPr>
          <p:nvPr/>
        </p:nvCxnSpPr>
        <p:spPr>
          <a:xfrm flipV="1">
            <a:off x="7625144" y="5991422"/>
            <a:ext cx="54088" cy="2547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7F157204-3461-0E4C-B100-D9DBFC830438}"/>
              </a:ext>
            </a:extLst>
          </p:cNvPr>
          <p:cNvCxnSpPr>
            <a:cxnSpLocks/>
            <a:stCxn id="205" idx="0"/>
            <a:endCxn id="217" idx="4"/>
          </p:cNvCxnSpPr>
          <p:nvPr/>
        </p:nvCxnSpPr>
        <p:spPr>
          <a:xfrm flipH="1" flipV="1">
            <a:off x="7318978" y="5114199"/>
            <a:ext cx="360254" cy="6633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4CE3A73-62E5-4E44-A8C4-4ACFF140BC00}"/>
              </a:ext>
            </a:extLst>
          </p:cNvPr>
          <p:cNvCxnSpPr>
            <a:cxnSpLocks/>
            <a:stCxn id="216" idx="0"/>
            <a:endCxn id="204" idx="4"/>
          </p:cNvCxnSpPr>
          <p:nvPr/>
        </p:nvCxnSpPr>
        <p:spPr>
          <a:xfrm flipV="1">
            <a:off x="8007673" y="4793759"/>
            <a:ext cx="139856" cy="497952"/>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E3AF82D-51C9-8648-BABC-4752A32537C3}"/>
              </a:ext>
            </a:extLst>
          </p:cNvPr>
          <p:cNvCxnSpPr>
            <a:cxnSpLocks/>
            <a:stCxn id="207" idx="1"/>
            <a:endCxn id="204" idx="6"/>
          </p:cNvCxnSpPr>
          <p:nvPr/>
        </p:nvCxnSpPr>
        <p:spPr>
          <a:xfrm flipH="1" flipV="1">
            <a:off x="8254463" y="4686825"/>
            <a:ext cx="850749" cy="3755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F4257FC-B67C-BA4B-89CC-65B9FE5B6F84}"/>
              </a:ext>
            </a:extLst>
          </p:cNvPr>
          <p:cNvCxnSpPr>
            <a:cxnSpLocks/>
            <a:stCxn id="207" idx="2"/>
            <a:endCxn id="216" idx="6"/>
          </p:cNvCxnSpPr>
          <p:nvPr/>
        </p:nvCxnSpPr>
        <p:spPr>
          <a:xfrm flipH="1">
            <a:off x="8114607" y="5137951"/>
            <a:ext cx="959285" cy="2606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6F76355-6201-634F-A605-9B25DE4E7EDD}"/>
              </a:ext>
            </a:extLst>
          </p:cNvPr>
          <p:cNvCxnSpPr>
            <a:cxnSpLocks/>
            <a:stCxn id="204" idx="3"/>
            <a:endCxn id="217" idx="7"/>
          </p:cNvCxnSpPr>
          <p:nvPr/>
        </p:nvCxnSpPr>
        <p:spPr>
          <a:xfrm flipH="1">
            <a:off x="7394592" y="4762439"/>
            <a:ext cx="677324" cy="1692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C8D6B44-C23E-3147-9B5A-D8740DF16F23}"/>
              </a:ext>
            </a:extLst>
          </p:cNvPr>
          <p:cNvCxnSpPr>
            <a:cxnSpLocks/>
            <a:stCxn id="208" idx="7"/>
            <a:endCxn id="217" idx="3"/>
          </p:cNvCxnSpPr>
          <p:nvPr/>
        </p:nvCxnSpPr>
        <p:spPr>
          <a:xfrm flipV="1">
            <a:off x="7207262" y="5082879"/>
            <a:ext cx="36102" cy="331230"/>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2C461C3-603C-8A4E-8103-AB03DEF5BF4F}"/>
              </a:ext>
            </a:extLst>
          </p:cNvPr>
          <p:cNvCxnSpPr>
            <a:cxnSpLocks/>
            <a:stCxn id="208" idx="6"/>
            <a:endCxn id="216" idx="2"/>
          </p:cNvCxnSpPr>
          <p:nvPr/>
        </p:nvCxnSpPr>
        <p:spPr>
          <a:xfrm flipV="1">
            <a:off x="7238582" y="5398645"/>
            <a:ext cx="662157" cy="91079"/>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1D6F6F6-C6CA-D54E-B7DB-1E9AC726A49A}"/>
              </a:ext>
            </a:extLst>
          </p:cNvPr>
          <p:cNvCxnSpPr>
            <a:cxnSpLocks/>
            <a:stCxn id="217" idx="5"/>
            <a:endCxn id="216" idx="1"/>
          </p:cNvCxnSpPr>
          <p:nvPr/>
        </p:nvCxnSpPr>
        <p:spPr>
          <a:xfrm>
            <a:off x="7394592" y="5082879"/>
            <a:ext cx="537467" cy="2401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ED0ECDC-EE3B-7048-97A2-7F4926B7180D}"/>
              </a:ext>
            </a:extLst>
          </p:cNvPr>
          <p:cNvCxnSpPr>
            <a:cxnSpLocks/>
            <a:stCxn id="216" idx="5"/>
            <a:endCxn id="209" idx="1"/>
          </p:cNvCxnSpPr>
          <p:nvPr/>
        </p:nvCxnSpPr>
        <p:spPr>
          <a:xfrm>
            <a:off x="8083287" y="5474259"/>
            <a:ext cx="149736" cy="1641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32D62C5-C492-F548-BDB1-C36C6E52D2AF}"/>
              </a:ext>
            </a:extLst>
          </p:cNvPr>
          <p:cNvCxnSpPr>
            <a:cxnSpLocks/>
            <a:stCxn id="204" idx="4"/>
            <a:endCxn id="206" idx="1"/>
          </p:cNvCxnSpPr>
          <p:nvPr/>
        </p:nvCxnSpPr>
        <p:spPr>
          <a:xfrm>
            <a:off x="8147529" y="4793759"/>
            <a:ext cx="581529" cy="833683"/>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49ADDCF-93A0-144E-8839-E137B92C92AB}"/>
              </a:ext>
            </a:extLst>
          </p:cNvPr>
          <p:cNvCxnSpPr>
            <a:cxnSpLocks/>
            <a:stCxn id="210" idx="1"/>
            <a:endCxn id="204" idx="5"/>
          </p:cNvCxnSpPr>
          <p:nvPr/>
        </p:nvCxnSpPr>
        <p:spPr>
          <a:xfrm flipH="1" flipV="1">
            <a:off x="8223143" y="4762439"/>
            <a:ext cx="1136133" cy="7112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90B795E-5A4D-E84B-9FC5-B777E912742C}"/>
              </a:ext>
            </a:extLst>
          </p:cNvPr>
          <p:cNvCxnSpPr>
            <a:cxnSpLocks/>
            <a:stCxn id="210" idx="3"/>
            <a:endCxn id="206" idx="6"/>
          </p:cNvCxnSpPr>
          <p:nvPr/>
        </p:nvCxnSpPr>
        <p:spPr>
          <a:xfrm flipH="1">
            <a:off x="8911606" y="5624959"/>
            <a:ext cx="447670" cy="780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0CE98DB-4B5A-E74A-80DF-0A89CDBBE368}"/>
              </a:ext>
            </a:extLst>
          </p:cNvPr>
          <p:cNvCxnSpPr>
            <a:cxnSpLocks/>
            <a:stCxn id="210" idx="2"/>
            <a:endCxn id="216" idx="6"/>
          </p:cNvCxnSpPr>
          <p:nvPr/>
        </p:nvCxnSpPr>
        <p:spPr>
          <a:xfrm flipH="1" flipV="1">
            <a:off x="8114607" y="5398645"/>
            <a:ext cx="1213349" cy="1507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015A789-17B6-6442-91C0-94245A1311E0}"/>
              </a:ext>
            </a:extLst>
          </p:cNvPr>
          <p:cNvCxnSpPr>
            <a:cxnSpLocks/>
            <a:stCxn id="205" idx="5"/>
            <a:endCxn id="211" idx="1"/>
          </p:cNvCxnSpPr>
          <p:nvPr/>
        </p:nvCxnSpPr>
        <p:spPr>
          <a:xfrm>
            <a:off x="7754846" y="5960102"/>
            <a:ext cx="378557" cy="36166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FF3CFC2-8423-5341-A800-D7E54FCEA54C}"/>
              </a:ext>
            </a:extLst>
          </p:cNvPr>
          <p:cNvCxnSpPr>
            <a:cxnSpLocks/>
            <a:stCxn id="205" idx="6"/>
            <a:endCxn id="209" idx="2"/>
          </p:cNvCxnSpPr>
          <p:nvPr/>
        </p:nvCxnSpPr>
        <p:spPr>
          <a:xfrm flipV="1">
            <a:off x="7786166" y="5714049"/>
            <a:ext cx="415536" cy="170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6220D01-8B63-0A48-9594-2DC1E8B33E24}"/>
              </a:ext>
            </a:extLst>
          </p:cNvPr>
          <p:cNvCxnSpPr>
            <a:cxnSpLocks/>
            <a:stCxn id="209" idx="6"/>
            <a:endCxn id="206" idx="2"/>
          </p:cNvCxnSpPr>
          <p:nvPr/>
        </p:nvCxnSpPr>
        <p:spPr>
          <a:xfrm flipV="1">
            <a:off x="8415571" y="5703056"/>
            <a:ext cx="282167" cy="109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01B7E87-F141-A146-8150-5899CB6D2734}"/>
              </a:ext>
            </a:extLst>
          </p:cNvPr>
          <p:cNvCxnSpPr>
            <a:cxnSpLocks/>
            <a:stCxn id="211" idx="0"/>
            <a:endCxn id="216" idx="4"/>
          </p:cNvCxnSpPr>
          <p:nvPr/>
        </p:nvCxnSpPr>
        <p:spPr>
          <a:xfrm flipH="1" flipV="1">
            <a:off x="8007673" y="5505579"/>
            <a:ext cx="201344" cy="78486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CD44236-5690-BA4A-B1FA-59523C2DDC53}"/>
              </a:ext>
            </a:extLst>
          </p:cNvPr>
          <p:cNvCxnSpPr>
            <a:cxnSpLocks/>
            <a:stCxn id="215" idx="1"/>
            <a:endCxn id="206" idx="5"/>
          </p:cNvCxnSpPr>
          <p:nvPr/>
        </p:nvCxnSpPr>
        <p:spPr>
          <a:xfrm flipH="1" flipV="1">
            <a:off x="8880286" y="5778670"/>
            <a:ext cx="191635" cy="736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28DF81B-28FA-4646-B58D-1EA577C6A69C}"/>
              </a:ext>
            </a:extLst>
          </p:cNvPr>
          <p:cNvCxnSpPr>
            <a:cxnSpLocks/>
            <a:stCxn id="206" idx="4"/>
            <a:endCxn id="213" idx="0"/>
          </p:cNvCxnSpPr>
          <p:nvPr/>
        </p:nvCxnSpPr>
        <p:spPr>
          <a:xfrm flipH="1">
            <a:off x="8729058" y="5809990"/>
            <a:ext cx="75614" cy="2686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DEE134F-92DB-FE4C-B13A-5533012CC18A}"/>
              </a:ext>
            </a:extLst>
          </p:cNvPr>
          <p:cNvCxnSpPr>
            <a:cxnSpLocks/>
            <a:stCxn id="206" idx="3"/>
            <a:endCxn id="211" idx="7"/>
          </p:cNvCxnSpPr>
          <p:nvPr/>
        </p:nvCxnSpPr>
        <p:spPr>
          <a:xfrm flipH="1">
            <a:off x="8284631" y="5778670"/>
            <a:ext cx="444426" cy="54309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61E20C7-7344-4543-9604-AC26E0D35183}"/>
              </a:ext>
            </a:extLst>
          </p:cNvPr>
          <p:cNvCxnSpPr>
            <a:cxnSpLocks/>
            <a:stCxn id="214" idx="7"/>
            <a:endCxn id="216" idx="4"/>
          </p:cNvCxnSpPr>
          <p:nvPr/>
        </p:nvCxnSpPr>
        <p:spPr>
          <a:xfrm flipV="1">
            <a:off x="7700758" y="5505579"/>
            <a:ext cx="306915" cy="7718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B2D555D-FF8F-6340-8851-87964EAEAEE0}"/>
              </a:ext>
            </a:extLst>
          </p:cNvPr>
          <p:cNvCxnSpPr>
            <a:cxnSpLocks/>
            <a:stCxn id="214" idx="6"/>
            <a:endCxn id="206" idx="3"/>
          </p:cNvCxnSpPr>
          <p:nvPr/>
        </p:nvCxnSpPr>
        <p:spPr>
          <a:xfrm flipV="1">
            <a:off x="7732078" y="5778670"/>
            <a:ext cx="996980" cy="5744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A8BA25EB-180D-6E4A-A5C8-5E57EED01D34}"/>
              </a:ext>
            </a:extLst>
          </p:cNvPr>
          <p:cNvSpPr/>
          <p:nvPr/>
        </p:nvSpPr>
        <p:spPr>
          <a:xfrm>
            <a:off x="8677117" y="457179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4" name="Straight Connector 243">
            <a:extLst>
              <a:ext uri="{FF2B5EF4-FFF2-40B4-BE49-F238E27FC236}">
                <a16:creationId xmlns:a16="http://schemas.microsoft.com/office/drawing/2014/main" id="{8E2094AC-5EE5-5549-B54A-F8CD278519B5}"/>
              </a:ext>
            </a:extLst>
          </p:cNvPr>
          <p:cNvCxnSpPr>
            <a:cxnSpLocks/>
            <a:stCxn id="204" idx="6"/>
            <a:endCxn id="243" idx="2"/>
          </p:cNvCxnSpPr>
          <p:nvPr/>
        </p:nvCxnSpPr>
        <p:spPr>
          <a:xfrm flipV="1">
            <a:off x="8254463" y="4678725"/>
            <a:ext cx="422654" cy="81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58F63FA-7FF1-D94C-ADFC-1332AAF02A0F}"/>
              </a:ext>
            </a:extLst>
          </p:cNvPr>
          <p:cNvCxnSpPr>
            <a:cxnSpLocks/>
            <a:stCxn id="216" idx="7"/>
            <a:endCxn id="243" idx="3"/>
          </p:cNvCxnSpPr>
          <p:nvPr/>
        </p:nvCxnSpPr>
        <p:spPr>
          <a:xfrm flipV="1">
            <a:off x="8083287" y="4754339"/>
            <a:ext cx="625150" cy="5686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7EDD2AF1-D693-1149-AD8F-463AEC60FA21}"/>
              </a:ext>
            </a:extLst>
          </p:cNvPr>
          <p:cNvCxnSpPr>
            <a:cxnSpLocks/>
            <a:stCxn id="206" idx="0"/>
            <a:endCxn id="243" idx="4"/>
          </p:cNvCxnSpPr>
          <p:nvPr/>
        </p:nvCxnSpPr>
        <p:spPr>
          <a:xfrm flipH="1" flipV="1">
            <a:off x="8784051" y="4785659"/>
            <a:ext cx="20621" cy="8104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Oval 246">
            <a:extLst>
              <a:ext uri="{FF2B5EF4-FFF2-40B4-BE49-F238E27FC236}">
                <a16:creationId xmlns:a16="http://schemas.microsoft.com/office/drawing/2014/main" id="{C5C3A132-21F5-F946-A80D-5769B1F5CD2C}"/>
              </a:ext>
            </a:extLst>
          </p:cNvPr>
          <p:cNvSpPr/>
          <p:nvPr/>
        </p:nvSpPr>
        <p:spPr>
          <a:xfrm>
            <a:off x="7614121" y="208187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06286903-C0B6-ED43-BE7C-1E29D8E2E873}"/>
              </a:ext>
            </a:extLst>
          </p:cNvPr>
          <p:cNvSpPr/>
          <p:nvPr/>
        </p:nvSpPr>
        <p:spPr>
          <a:xfrm>
            <a:off x="7203516" y="332968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D7DFA759-6C00-2940-8DDE-C00F7E45C4B5}"/>
              </a:ext>
            </a:extLst>
          </p:cNvPr>
          <p:cNvSpPr/>
          <p:nvPr/>
        </p:nvSpPr>
        <p:spPr>
          <a:xfrm>
            <a:off x="8346278" y="340893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8EFD171-074E-F74C-A21B-0C927ECC58B3}"/>
              </a:ext>
            </a:extLst>
          </p:cNvPr>
          <p:cNvSpPr/>
          <p:nvPr/>
        </p:nvSpPr>
        <p:spPr>
          <a:xfrm>
            <a:off x="8596204" y="26931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7166B2D6-7C16-AE4F-B663-3FB4E8883DE9}"/>
              </a:ext>
            </a:extLst>
          </p:cNvPr>
          <p:cNvSpPr/>
          <p:nvPr/>
        </p:nvSpPr>
        <p:spPr>
          <a:xfrm>
            <a:off x="6881551" y="305302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74C1ED90-332D-1B4A-89A3-267B7F41CEDC}"/>
              </a:ext>
            </a:extLst>
          </p:cNvPr>
          <p:cNvSpPr/>
          <p:nvPr/>
        </p:nvSpPr>
        <p:spPr>
          <a:xfrm>
            <a:off x="7934149" y="318259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1FE7C0F3-F709-034D-984A-DFDEEBEFA190}"/>
              </a:ext>
            </a:extLst>
          </p:cNvPr>
          <p:cNvSpPr/>
          <p:nvPr/>
        </p:nvSpPr>
        <p:spPr>
          <a:xfrm>
            <a:off x="8830704" y="337422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5EBCA2BA-B130-224A-9CDA-34F9AB6DEC7A}"/>
              </a:ext>
            </a:extLst>
          </p:cNvPr>
          <p:cNvSpPr/>
          <p:nvPr/>
        </p:nvSpPr>
        <p:spPr>
          <a:xfrm>
            <a:off x="7748457" y="399490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999AAAA-58B2-0A49-BA99-212DFDF1E730}"/>
              </a:ext>
            </a:extLst>
          </p:cNvPr>
          <p:cNvSpPr/>
          <p:nvPr/>
        </p:nvSpPr>
        <p:spPr>
          <a:xfrm>
            <a:off x="6726694" y="376696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5944F4B8-1B1E-3A4C-95E0-68988ED9A77B}"/>
              </a:ext>
            </a:extLst>
          </p:cNvPr>
          <p:cNvSpPr/>
          <p:nvPr/>
        </p:nvSpPr>
        <p:spPr>
          <a:xfrm>
            <a:off x="8174264" y="422361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9093C7E0-08ED-5646-81F4-E9ABE57E9D89}"/>
              </a:ext>
            </a:extLst>
          </p:cNvPr>
          <p:cNvSpPr/>
          <p:nvPr/>
        </p:nvSpPr>
        <p:spPr>
          <a:xfrm>
            <a:off x="7138756" y="420388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79830EF-872B-4A49-A9B4-D2F753BA0EB9}"/>
              </a:ext>
            </a:extLst>
          </p:cNvPr>
          <p:cNvSpPr/>
          <p:nvPr/>
        </p:nvSpPr>
        <p:spPr>
          <a:xfrm>
            <a:off x="8705777" y="407732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0901986-7244-884E-A04E-D2BA846358AD}"/>
              </a:ext>
            </a:extLst>
          </p:cNvPr>
          <p:cNvSpPr/>
          <p:nvPr/>
        </p:nvSpPr>
        <p:spPr>
          <a:xfrm>
            <a:off x="7733253" y="2811435"/>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E71F94C-DB57-EE40-B08B-F3DEB96FA775}"/>
              </a:ext>
            </a:extLst>
          </p:cNvPr>
          <p:cNvSpPr/>
          <p:nvPr/>
        </p:nvSpPr>
        <p:spPr>
          <a:xfrm>
            <a:off x="7406805" y="243330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Connector 260">
            <a:extLst>
              <a:ext uri="{FF2B5EF4-FFF2-40B4-BE49-F238E27FC236}">
                <a16:creationId xmlns:a16="http://schemas.microsoft.com/office/drawing/2014/main" id="{04B5212B-E6F4-B644-A2A2-FB48D8B3A8BC}"/>
              </a:ext>
            </a:extLst>
          </p:cNvPr>
          <p:cNvCxnSpPr>
            <a:cxnSpLocks/>
            <a:stCxn id="255" idx="7"/>
            <a:endCxn id="248" idx="3"/>
          </p:cNvCxnSpPr>
          <p:nvPr/>
        </p:nvCxnSpPr>
        <p:spPr>
          <a:xfrm flipV="1">
            <a:off x="6909242" y="3512232"/>
            <a:ext cx="325594" cy="286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6913831-54D7-5F40-820B-F62B0B0D0AF5}"/>
              </a:ext>
            </a:extLst>
          </p:cNvPr>
          <p:cNvCxnSpPr>
            <a:cxnSpLocks/>
            <a:stCxn id="255" idx="5"/>
            <a:endCxn id="257" idx="1"/>
          </p:cNvCxnSpPr>
          <p:nvPr/>
        </p:nvCxnSpPr>
        <p:spPr>
          <a:xfrm>
            <a:off x="6909242" y="3949512"/>
            <a:ext cx="260834" cy="28569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F0B802-A072-2B49-A4C4-C4C00A761F89}"/>
              </a:ext>
            </a:extLst>
          </p:cNvPr>
          <p:cNvCxnSpPr>
            <a:cxnSpLocks/>
            <a:stCxn id="257" idx="0"/>
            <a:endCxn id="248" idx="4"/>
          </p:cNvCxnSpPr>
          <p:nvPr/>
        </p:nvCxnSpPr>
        <p:spPr>
          <a:xfrm flipV="1">
            <a:off x="7245690" y="3543552"/>
            <a:ext cx="64760" cy="6603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16BC6E2-7559-7C4B-A796-9C39679650C4}"/>
              </a:ext>
            </a:extLst>
          </p:cNvPr>
          <p:cNvCxnSpPr>
            <a:cxnSpLocks/>
            <a:stCxn id="248" idx="0"/>
            <a:endCxn id="260" idx="4"/>
          </p:cNvCxnSpPr>
          <p:nvPr/>
        </p:nvCxnSpPr>
        <p:spPr>
          <a:xfrm flipV="1">
            <a:off x="7310450" y="2647175"/>
            <a:ext cx="203289" cy="68250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B1AA2F2-F262-9947-907F-7C94930C262C}"/>
              </a:ext>
            </a:extLst>
          </p:cNvPr>
          <p:cNvCxnSpPr>
            <a:cxnSpLocks/>
            <a:stCxn id="259" idx="0"/>
            <a:endCxn id="247" idx="4"/>
          </p:cNvCxnSpPr>
          <p:nvPr/>
        </p:nvCxnSpPr>
        <p:spPr>
          <a:xfrm flipH="1" flipV="1">
            <a:off x="7721055" y="2295742"/>
            <a:ext cx="119133" cy="515694"/>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A3A43EE-EEB6-9F4A-B029-F45EFF4A3DD0}"/>
              </a:ext>
            </a:extLst>
          </p:cNvPr>
          <p:cNvCxnSpPr>
            <a:cxnSpLocks/>
            <a:stCxn id="250" idx="1"/>
            <a:endCxn id="247" idx="6"/>
          </p:cNvCxnSpPr>
          <p:nvPr/>
        </p:nvCxnSpPr>
        <p:spPr>
          <a:xfrm flipH="1" flipV="1">
            <a:off x="7827989" y="2188808"/>
            <a:ext cx="799535" cy="5356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23F33D5-20D4-8441-86A6-9C63D5245054}"/>
              </a:ext>
            </a:extLst>
          </p:cNvPr>
          <p:cNvCxnSpPr>
            <a:cxnSpLocks/>
            <a:stCxn id="250" idx="2"/>
            <a:endCxn id="259" idx="6"/>
          </p:cNvCxnSpPr>
          <p:nvPr/>
        </p:nvCxnSpPr>
        <p:spPr>
          <a:xfrm flipH="1">
            <a:off x="7947121" y="2800051"/>
            <a:ext cx="649083" cy="1183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04C99A24-290E-6141-A3BD-0FC426F0D44E}"/>
              </a:ext>
            </a:extLst>
          </p:cNvPr>
          <p:cNvCxnSpPr>
            <a:cxnSpLocks/>
            <a:stCxn id="247" idx="3"/>
            <a:endCxn id="260" idx="7"/>
          </p:cNvCxnSpPr>
          <p:nvPr/>
        </p:nvCxnSpPr>
        <p:spPr>
          <a:xfrm flipH="1">
            <a:off x="7589353" y="2264422"/>
            <a:ext cx="56088" cy="2002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13DB95-EEB6-C34D-8CDA-120EA1E5D41F}"/>
              </a:ext>
            </a:extLst>
          </p:cNvPr>
          <p:cNvCxnSpPr>
            <a:cxnSpLocks/>
            <a:stCxn id="251" idx="7"/>
            <a:endCxn id="260" idx="3"/>
          </p:cNvCxnSpPr>
          <p:nvPr/>
        </p:nvCxnSpPr>
        <p:spPr>
          <a:xfrm flipV="1">
            <a:off x="7064099" y="2615855"/>
            <a:ext cx="374026" cy="4684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58929ED-DDC1-0242-9195-E1385B4F55F1}"/>
              </a:ext>
            </a:extLst>
          </p:cNvPr>
          <p:cNvCxnSpPr>
            <a:cxnSpLocks/>
            <a:stCxn id="251" idx="6"/>
            <a:endCxn id="259" idx="2"/>
          </p:cNvCxnSpPr>
          <p:nvPr/>
        </p:nvCxnSpPr>
        <p:spPr>
          <a:xfrm flipV="1">
            <a:off x="7095420" y="2918369"/>
            <a:ext cx="637834" cy="2415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36905B1-7EB6-4E40-9838-11E61A44128E}"/>
              </a:ext>
            </a:extLst>
          </p:cNvPr>
          <p:cNvCxnSpPr>
            <a:cxnSpLocks/>
            <a:stCxn id="260" idx="5"/>
            <a:endCxn id="259" idx="1"/>
          </p:cNvCxnSpPr>
          <p:nvPr/>
        </p:nvCxnSpPr>
        <p:spPr>
          <a:xfrm>
            <a:off x="7589353" y="2615855"/>
            <a:ext cx="175220" cy="2269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130CD5B-31D1-AB40-AB1A-534E33984EED}"/>
              </a:ext>
            </a:extLst>
          </p:cNvPr>
          <p:cNvCxnSpPr>
            <a:cxnSpLocks/>
            <a:stCxn id="259" idx="5"/>
            <a:endCxn id="252" idx="0"/>
          </p:cNvCxnSpPr>
          <p:nvPr/>
        </p:nvCxnSpPr>
        <p:spPr>
          <a:xfrm>
            <a:off x="7915801" y="2993983"/>
            <a:ext cx="125281" cy="1886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26EA755-75DA-E946-B55E-B0CFB82CCE18}"/>
              </a:ext>
            </a:extLst>
          </p:cNvPr>
          <p:cNvCxnSpPr>
            <a:cxnSpLocks/>
            <a:stCxn id="247" idx="4"/>
            <a:endCxn id="249" idx="1"/>
          </p:cNvCxnSpPr>
          <p:nvPr/>
        </p:nvCxnSpPr>
        <p:spPr>
          <a:xfrm>
            <a:off x="7721055" y="2295742"/>
            <a:ext cx="656543" cy="11445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F9F9A8F-6AB6-AC4E-A191-F0024C4CF0D5}"/>
              </a:ext>
            </a:extLst>
          </p:cNvPr>
          <p:cNvCxnSpPr>
            <a:cxnSpLocks/>
            <a:stCxn id="253" idx="1"/>
            <a:endCxn id="247" idx="5"/>
          </p:cNvCxnSpPr>
          <p:nvPr/>
        </p:nvCxnSpPr>
        <p:spPr>
          <a:xfrm flipH="1" flipV="1">
            <a:off x="7796669" y="2264422"/>
            <a:ext cx="1065355" cy="114112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873B47D-3757-784A-AE95-AEE745322FF2}"/>
              </a:ext>
            </a:extLst>
          </p:cNvPr>
          <p:cNvCxnSpPr>
            <a:cxnSpLocks/>
            <a:stCxn id="253" idx="3"/>
            <a:endCxn id="249" idx="6"/>
          </p:cNvCxnSpPr>
          <p:nvPr/>
        </p:nvCxnSpPr>
        <p:spPr>
          <a:xfrm flipH="1" flipV="1">
            <a:off x="8560146" y="3515868"/>
            <a:ext cx="301878" cy="40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AEE94B7B-80FA-1A48-B04A-A8F44F03ADBB}"/>
              </a:ext>
            </a:extLst>
          </p:cNvPr>
          <p:cNvCxnSpPr>
            <a:cxnSpLocks/>
            <a:stCxn id="253" idx="2"/>
            <a:endCxn id="259" idx="6"/>
          </p:cNvCxnSpPr>
          <p:nvPr/>
        </p:nvCxnSpPr>
        <p:spPr>
          <a:xfrm flipH="1" flipV="1">
            <a:off x="7947121" y="2918369"/>
            <a:ext cx="883582" cy="5627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FD2A2B83-A4A4-E646-B9AD-BE67F0C4EC04}"/>
              </a:ext>
            </a:extLst>
          </p:cNvPr>
          <p:cNvCxnSpPr>
            <a:cxnSpLocks/>
            <a:stCxn id="248" idx="5"/>
            <a:endCxn id="254" idx="1"/>
          </p:cNvCxnSpPr>
          <p:nvPr/>
        </p:nvCxnSpPr>
        <p:spPr>
          <a:xfrm>
            <a:off x="7386064" y="3512232"/>
            <a:ext cx="393713" cy="5139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7A6DBCA-5DC0-224F-87BC-E3E56AC3EC02}"/>
              </a:ext>
            </a:extLst>
          </p:cNvPr>
          <p:cNvCxnSpPr>
            <a:cxnSpLocks/>
            <a:stCxn id="248" idx="6"/>
            <a:endCxn id="252" idx="3"/>
          </p:cNvCxnSpPr>
          <p:nvPr/>
        </p:nvCxnSpPr>
        <p:spPr>
          <a:xfrm flipV="1">
            <a:off x="7417384" y="3365144"/>
            <a:ext cx="548085" cy="714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FE91288-EF53-9B48-A943-808B7F72DD2C}"/>
              </a:ext>
            </a:extLst>
          </p:cNvPr>
          <p:cNvCxnSpPr>
            <a:cxnSpLocks/>
            <a:stCxn id="252" idx="5"/>
            <a:endCxn id="249" idx="2"/>
          </p:cNvCxnSpPr>
          <p:nvPr/>
        </p:nvCxnSpPr>
        <p:spPr>
          <a:xfrm>
            <a:off x="8116697" y="3365144"/>
            <a:ext cx="229581" cy="150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7F531FD9-8701-274E-9D9A-57CB19C2F31C}"/>
              </a:ext>
            </a:extLst>
          </p:cNvPr>
          <p:cNvCxnSpPr>
            <a:cxnSpLocks/>
            <a:stCxn id="254" idx="0"/>
            <a:endCxn id="259" idx="4"/>
          </p:cNvCxnSpPr>
          <p:nvPr/>
        </p:nvCxnSpPr>
        <p:spPr>
          <a:xfrm flipH="1" flipV="1">
            <a:off x="7840187" y="3025303"/>
            <a:ext cx="15204" cy="9695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D6FB23D-0569-634E-BD38-947CB156416B}"/>
              </a:ext>
            </a:extLst>
          </p:cNvPr>
          <p:cNvCxnSpPr>
            <a:cxnSpLocks/>
            <a:stCxn id="258" idx="1"/>
            <a:endCxn id="249" idx="5"/>
          </p:cNvCxnSpPr>
          <p:nvPr/>
        </p:nvCxnSpPr>
        <p:spPr>
          <a:xfrm flipH="1" flipV="1">
            <a:off x="8528825" y="3591482"/>
            <a:ext cx="208271" cy="5171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8A15CEF-47AF-A847-A532-C418CE3B170B}"/>
              </a:ext>
            </a:extLst>
          </p:cNvPr>
          <p:cNvCxnSpPr>
            <a:cxnSpLocks/>
            <a:stCxn id="249" idx="4"/>
            <a:endCxn id="256" idx="0"/>
          </p:cNvCxnSpPr>
          <p:nvPr/>
        </p:nvCxnSpPr>
        <p:spPr>
          <a:xfrm flipH="1">
            <a:off x="8281198" y="3622802"/>
            <a:ext cx="172014" cy="6008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0C4C78A-CA50-6341-BAE0-296423267D0C}"/>
              </a:ext>
            </a:extLst>
          </p:cNvPr>
          <p:cNvCxnSpPr>
            <a:cxnSpLocks/>
            <a:stCxn id="249" idx="3"/>
            <a:endCxn id="254" idx="7"/>
          </p:cNvCxnSpPr>
          <p:nvPr/>
        </p:nvCxnSpPr>
        <p:spPr>
          <a:xfrm flipH="1">
            <a:off x="7931005" y="3591482"/>
            <a:ext cx="446592" cy="4347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2797E82B-74DD-564B-B9CA-3B044E034617}"/>
              </a:ext>
            </a:extLst>
          </p:cNvPr>
          <p:cNvCxnSpPr>
            <a:cxnSpLocks/>
            <a:stCxn id="257" idx="7"/>
            <a:endCxn id="259" idx="4"/>
          </p:cNvCxnSpPr>
          <p:nvPr/>
        </p:nvCxnSpPr>
        <p:spPr>
          <a:xfrm flipV="1">
            <a:off x="7321304" y="3025303"/>
            <a:ext cx="518884" cy="12098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1C2E47BE-B789-0B46-98B1-781782B27BFE}"/>
              </a:ext>
            </a:extLst>
          </p:cNvPr>
          <p:cNvCxnSpPr>
            <a:cxnSpLocks/>
            <a:stCxn id="257" idx="6"/>
            <a:endCxn id="249" idx="3"/>
          </p:cNvCxnSpPr>
          <p:nvPr/>
        </p:nvCxnSpPr>
        <p:spPr>
          <a:xfrm flipV="1">
            <a:off x="7352624" y="3591482"/>
            <a:ext cx="1024974" cy="71933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Oval 285">
            <a:extLst>
              <a:ext uri="{FF2B5EF4-FFF2-40B4-BE49-F238E27FC236}">
                <a16:creationId xmlns:a16="http://schemas.microsoft.com/office/drawing/2014/main" id="{023406D2-C811-3747-A3F4-538B311DDB57}"/>
              </a:ext>
            </a:extLst>
          </p:cNvPr>
          <p:cNvSpPr/>
          <p:nvPr/>
        </p:nvSpPr>
        <p:spPr>
          <a:xfrm>
            <a:off x="8420900" y="226442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7" name="Straight Connector 286">
            <a:extLst>
              <a:ext uri="{FF2B5EF4-FFF2-40B4-BE49-F238E27FC236}">
                <a16:creationId xmlns:a16="http://schemas.microsoft.com/office/drawing/2014/main" id="{6AEC498A-6BF5-7141-B2B7-889905B832FA}"/>
              </a:ext>
            </a:extLst>
          </p:cNvPr>
          <p:cNvCxnSpPr>
            <a:cxnSpLocks/>
            <a:stCxn id="247" idx="6"/>
            <a:endCxn id="286" idx="2"/>
          </p:cNvCxnSpPr>
          <p:nvPr/>
        </p:nvCxnSpPr>
        <p:spPr>
          <a:xfrm>
            <a:off x="7827989" y="2188808"/>
            <a:ext cx="592911" cy="18254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3C772A0-E5AD-2040-8AD9-6FEE69B02438}"/>
              </a:ext>
            </a:extLst>
          </p:cNvPr>
          <p:cNvCxnSpPr>
            <a:cxnSpLocks/>
            <a:stCxn id="259" idx="7"/>
            <a:endCxn id="286" idx="3"/>
          </p:cNvCxnSpPr>
          <p:nvPr/>
        </p:nvCxnSpPr>
        <p:spPr>
          <a:xfrm flipV="1">
            <a:off x="7915801" y="2446970"/>
            <a:ext cx="536418" cy="39578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B0AB661-AABB-8A43-B222-BA4B0C654E4B}"/>
              </a:ext>
            </a:extLst>
          </p:cNvPr>
          <p:cNvCxnSpPr>
            <a:cxnSpLocks/>
            <a:stCxn id="249" idx="0"/>
            <a:endCxn id="286" idx="4"/>
          </p:cNvCxnSpPr>
          <p:nvPr/>
        </p:nvCxnSpPr>
        <p:spPr>
          <a:xfrm flipV="1">
            <a:off x="8453212" y="2478290"/>
            <a:ext cx="74622" cy="930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568F4C08-1CA3-C842-ADC5-6DE9A2E8FCB4}"/>
              </a:ext>
            </a:extLst>
          </p:cNvPr>
          <p:cNvSpPr/>
          <p:nvPr/>
        </p:nvSpPr>
        <p:spPr>
          <a:xfrm>
            <a:off x="5076087" y="241690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E646CF67-D37E-C645-BB01-92A6FD45463E}"/>
              </a:ext>
            </a:extLst>
          </p:cNvPr>
          <p:cNvSpPr/>
          <p:nvPr/>
        </p:nvSpPr>
        <p:spPr>
          <a:xfrm>
            <a:off x="6155101" y="246822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1BD887F-4854-1245-BE6B-7CD83643A87C}"/>
              </a:ext>
            </a:extLst>
          </p:cNvPr>
          <p:cNvSpPr/>
          <p:nvPr/>
        </p:nvSpPr>
        <p:spPr>
          <a:xfrm>
            <a:off x="6409705" y="166871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63F104D6-6CBD-404E-8538-DF8FE78F5EBC}"/>
              </a:ext>
            </a:extLst>
          </p:cNvPr>
          <p:cNvSpPr/>
          <p:nvPr/>
        </p:nvSpPr>
        <p:spPr>
          <a:xfrm>
            <a:off x="4913040" y="211739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7E5E7142-4F3F-714F-80AF-177A71C68C33}"/>
              </a:ext>
            </a:extLst>
          </p:cNvPr>
          <p:cNvSpPr/>
          <p:nvPr/>
        </p:nvSpPr>
        <p:spPr>
          <a:xfrm>
            <a:off x="5666260" y="219834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3644EF9-FEF7-F94B-8897-8C4D71642BF8}"/>
              </a:ext>
            </a:extLst>
          </p:cNvPr>
          <p:cNvSpPr/>
          <p:nvPr/>
        </p:nvSpPr>
        <p:spPr>
          <a:xfrm>
            <a:off x="6644205" y="234981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84122D68-279B-7C4A-A02C-4AA3746C31BE}"/>
              </a:ext>
            </a:extLst>
          </p:cNvPr>
          <p:cNvSpPr/>
          <p:nvPr/>
        </p:nvSpPr>
        <p:spPr>
          <a:xfrm>
            <a:off x="5447431" y="277272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B041621B-5D20-8B43-BC9A-5B7D7B76902D}"/>
              </a:ext>
            </a:extLst>
          </p:cNvPr>
          <p:cNvSpPr/>
          <p:nvPr/>
        </p:nvSpPr>
        <p:spPr>
          <a:xfrm>
            <a:off x="4744102" y="299099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740A00C-72DB-4846-8029-78FE07C92A6F}"/>
              </a:ext>
            </a:extLst>
          </p:cNvPr>
          <p:cNvSpPr/>
          <p:nvPr/>
        </p:nvSpPr>
        <p:spPr>
          <a:xfrm>
            <a:off x="5987765" y="319920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95CF963-45EA-F043-B555-52DF7218865F}"/>
              </a:ext>
            </a:extLst>
          </p:cNvPr>
          <p:cNvSpPr/>
          <p:nvPr/>
        </p:nvSpPr>
        <p:spPr>
          <a:xfrm>
            <a:off x="5110964" y="31286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0214CA24-023A-B14B-B6AF-843E9D9FBDBC}"/>
              </a:ext>
            </a:extLst>
          </p:cNvPr>
          <p:cNvSpPr/>
          <p:nvPr/>
        </p:nvSpPr>
        <p:spPr>
          <a:xfrm>
            <a:off x="6492913" y="314631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2201D82E-9A2D-F647-8CB5-1BFDCDFA3BF7}"/>
              </a:ext>
            </a:extLst>
          </p:cNvPr>
          <p:cNvSpPr/>
          <p:nvPr/>
        </p:nvSpPr>
        <p:spPr>
          <a:xfrm>
            <a:off x="5183021" y="150784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a:extLst>
              <a:ext uri="{FF2B5EF4-FFF2-40B4-BE49-F238E27FC236}">
                <a16:creationId xmlns:a16="http://schemas.microsoft.com/office/drawing/2014/main" id="{57D46CC5-038B-DF4A-B359-3E6AF7D7E835}"/>
              </a:ext>
            </a:extLst>
          </p:cNvPr>
          <p:cNvCxnSpPr>
            <a:cxnSpLocks/>
            <a:stCxn id="298" idx="7"/>
            <a:endCxn id="291" idx="3"/>
          </p:cNvCxnSpPr>
          <p:nvPr/>
        </p:nvCxnSpPr>
        <p:spPr>
          <a:xfrm flipV="1">
            <a:off x="4926650" y="2599454"/>
            <a:ext cx="180756" cy="4228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FDC119B8-3243-9249-9879-51383D681A43}"/>
              </a:ext>
            </a:extLst>
          </p:cNvPr>
          <p:cNvCxnSpPr>
            <a:cxnSpLocks/>
            <a:stCxn id="298" idx="6"/>
            <a:endCxn id="300" idx="1"/>
          </p:cNvCxnSpPr>
          <p:nvPr/>
        </p:nvCxnSpPr>
        <p:spPr>
          <a:xfrm>
            <a:off x="4957970" y="3097927"/>
            <a:ext cx="184314" cy="620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F20FD48B-66B3-704A-A385-169E475FBA30}"/>
              </a:ext>
            </a:extLst>
          </p:cNvPr>
          <p:cNvCxnSpPr>
            <a:cxnSpLocks/>
            <a:stCxn id="300" idx="0"/>
            <a:endCxn id="291" idx="4"/>
          </p:cNvCxnSpPr>
          <p:nvPr/>
        </p:nvCxnSpPr>
        <p:spPr>
          <a:xfrm flipH="1" flipV="1">
            <a:off x="5183021" y="2630774"/>
            <a:ext cx="34878" cy="4978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202D214-4D1F-3545-B143-48FDDA892FA1}"/>
              </a:ext>
            </a:extLst>
          </p:cNvPr>
          <p:cNvCxnSpPr>
            <a:cxnSpLocks/>
            <a:stCxn id="291" idx="0"/>
            <a:endCxn id="303" idx="4"/>
          </p:cNvCxnSpPr>
          <p:nvPr/>
        </p:nvCxnSpPr>
        <p:spPr>
          <a:xfrm flipV="1">
            <a:off x="5183021" y="1721716"/>
            <a:ext cx="106934" cy="6951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31EF234C-D63F-074D-B97A-CB1269B586E1}"/>
              </a:ext>
            </a:extLst>
          </p:cNvPr>
          <p:cNvCxnSpPr>
            <a:cxnSpLocks/>
            <a:stCxn id="293" idx="2"/>
            <a:endCxn id="302" idx="6"/>
          </p:cNvCxnSpPr>
          <p:nvPr/>
        </p:nvCxnSpPr>
        <p:spPr>
          <a:xfrm flipH="1">
            <a:off x="5666260" y="1775644"/>
            <a:ext cx="743445" cy="150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6BBF2DAC-B293-2F4C-8D23-32D68ED1FDC7}"/>
              </a:ext>
            </a:extLst>
          </p:cNvPr>
          <p:cNvCxnSpPr>
            <a:cxnSpLocks/>
            <a:stCxn id="294" idx="7"/>
            <a:endCxn id="303" idx="3"/>
          </p:cNvCxnSpPr>
          <p:nvPr/>
        </p:nvCxnSpPr>
        <p:spPr>
          <a:xfrm flipV="1">
            <a:off x="5095588" y="1690396"/>
            <a:ext cx="118752" cy="4583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0D7790CD-2B5A-1D4F-945D-1453EA8C9300}"/>
              </a:ext>
            </a:extLst>
          </p:cNvPr>
          <p:cNvCxnSpPr>
            <a:cxnSpLocks/>
            <a:stCxn id="294" idx="6"/>
            <a:endCxn id="302" idx="2"/>
          </p:cNvCxnSpPr>
          <p:nvPr/>
        </p:nvCxnSpPr>
        <p:spPr>
          <a:xfrm flipV="1">
            <a:off x="5126908" y="1926368"/>
            <a:ext cx="325483" cy="2979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B0ED87B-75DE-C145-B9DE-A22783266242}"/>
              </a:ext>
            </a:extLst>
          </p:cNvPr>
          <p:cNvCxnSpPr>
            <a:cxnSpLocks/>
            <a:stCxn id="303" idx="5"/>
            <a:endCxn id="302" idx="1"/>
          </p:cNvCxnSpPr>
          <p:nvPr/>
        </p:nvCxnSpPr>
        <p:spPr>
          <a:xfrm>
            <a:off x="5365569" y="1690396"/>
            <a:ext cx="118143" cy="1603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5F090C06-51EA-484F-B46F-154A37F216C7}"/>
              </a:ext>
            </a:extLst>
          </p:cNvPr>
          <p:cNvCxnSpPr>
            <a:cxnSpLocks/>
            <a:stCxn id="302" idx="5"/>
            <a:endCxn id="295" idx="0"/>
          </p:cNvCxnSpPr>
          <p:nvPr/>
        </p:nvCxnSpPr>
        <p:spPr>
          <a:xfrm>
            <a:off x="5634940" y="2001982"/>
            <a:ext cx="138254" cy="1963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B8DC90A-FADA-D540-B43F-E75C7F56B2AB}"/>
              </a:ext>
            </a:extLst>
          </p:cNvPr>
          <p:cNvCxnSpPr>
            <a:cxnSpLocks/>
            <a:stCxn id="296" idx="3"/>
            <a:endCxn id="292" idx="6"/>
          </p:cNvCxnSpPr>
          <p:nvPr/>
        </p:nvCxnSpPr>
        <p:spPr>
          <a:xfrm flipH="1">
            <a:off x="6368969" y="2532366"/>
            <a:ext cx="306556" cy="427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51980779-6E8E-F249-801C-15BFBBB51156}"/>
              </a:ext>
            </a:extLst>
          </p:cNvPr>
          <p:cNvCxnSpPr>
            <a:cxnSpLocks/>
            <a:stCxn id="296" idx="2"/>
            <a:endCxn id="302" idx="6"/>
          </p:cNvCxnSpPr>
          <p:nvPr/>
        </p:nvCxnSpPr>
        <p:spPr>
          <a:xfrm flipH="1" flipV="1">
            <a:off x="5666260" y="1926368"/>
            <a:ext cx="977945" cy="530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DB4F45E0-29DD-3144-829C-E0C19CA346B4}"/>
              </a:ext>
            </a:extLst>
          </p:cNvPr>
          <p:cNvCxnSpPr>
            <a:cxnSpLocks/>
            <a:stCxn id="291" idx="5"/>
            <a:endCxn id="297" idx="1"/>
          </p:cNvCxnSpPr>
          <p:nvPr/>
        </p:nvCxnSpPr>
        <p:spPr>
          <a:xfrm>
            <a:off x="5258635" y="2599454"/>
            <a:ext cx="220116" cy="2045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808B772-E0C0-FC4A-8A6C-701D54C551FD}"/>
              </a:ext>
            </a:extLst>
          </p:cNvPr>
          <p:cNvCxnSpPr>
            <a:cxnSpLocks/>
            <a:stCxn id="291" idx="6"/>
            <a:endCxn id="295" idx="3"/>
          </p:cNvCxnSpPr>
          <p:nvPr/>
        </p:nvCxnSpPr>
        <p:spPr>
          <a:xfrm flipV="1">
            <a:off x="5289955" y="2380892"/>
            <a:ext cx="407625" cy="14294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D92168E-D23F-D842-8B44-CC35E412CFFD}"/>
              </a:ext>
            </a:extLst>
          </p:cNvPr>
          <p:cNvCxnSpPr>
            <a:cxnSpLocks/>
            <a:stCxn id="295" idx="5"/>
            <a:endCxn id="292" idx="2"/>
          </p:cNvCxnSpPr>
          <p:nvPr/>
        </p:nvCxnSpPr>
        <p:spPr>
          <a:xfrm>
            <a:off x="5848808" y="2380892"/>
            <a:ext cx="306293" cy="1942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AA32B8E-33F5-984A-B4D8-6AED5C27054F}"/>
              </a:ext>
            </a:extLst>
          </p:cNvPr>
          <p:cNvCxnSpPr>
            <a:cxnSpLocks/>
            <a:stCxn id="297" idx="0"/>
            <a:endCxn id="302" idx="4"/>
          </p:cNvCxnSpPr>
          <p:nvPr/>
        </p:nvCxnSpPr>
        <p:spPr>
          <a:xfrm flipV="1">
            <a:off x="5554365" y="2033302"/>
            <a:ext cx="4961" cy="7394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6435D25D-5E37-BB4A-A863-19A8B435CF29}"/>
              </a:ext>
            </a:extLst>
          </p:cNvPr>
          <p:cNvCxnSpPr>
            <a:cxnSpLocks/>
            <a:stCxn id="301" idx="1"/>
            <a:endCxn id="292" idx="5"/>
          </p:cNvCxnSpPr>
          <p:nvPr/>
        </p:nvCxnSpPr>
        <p:spPr>
          <a:xfrm flipH="1" flipV="1">
            <a:off x="6337649" y="2650772"/>
            <a:ext cx="186585" cy="5268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46A6B5E-4168-744B-96F8-AA2BF12B27B7}"/>
              </a:ext>
            </a:extLst>
          </p:cNvPr>
          <p:cNvCxnSpPr>
            <a:cxnSpLocks/>
            <a:stCxn id="292" idx="4"/>
            <a:endCxn id="299" idx="0"/>
          </p:cNvCxnSpPr>
          <p:nvPr/>
        </p:nvCxnSpPr>
        <p:spPr>
          <a:xfrm flipH="1">
            <a:off x="6094699" y="2682093"/>
            <a:ext cx="167336" cy="5171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FB1F10A-CA85-324F-B29D-887037588A7B}"/>
              </a:ext>
            </a:extLst>
          </p:cNvPr>
          <p:cNvCxnSpPr>
            <a:cxnSpLocks/>
            <a:stCxn id="292" idx="2"/>
            <a:endCxn id="297" idx="6"/>
          </p:cNvCxnSpPr>
          <p:nvPr/>
        </p:nvCxnSpPr>
        <p:spPr>
          <a:xfrm flipH="1">
            <a:off x="5661299" y="2575158"/>
            <a:ext cx="493802" cy="3045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56D8F03D-3BFE-8142-84FD-E73946D73FB4}"/>
              </a:ext>
            </a:extLst>
          </p:cNvPr>
          <p:cNvCxnSpPr>
            <a:cxnSpLocks/>
            <a:stCxn id="300" idx="7"/>
            <a:endCxn id="302" idx="4"/>
          </p:cNvCxnSpPr>
          <p:nvPr/>
        </p:nvCxnSpPr>
        <p:spPr>
          <a:xfrm flipV="1">
            <a:off x="5293512" y="2033302"/>
            <a:ext cx="265814" cy="112668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80924D01-65C7-9447-860B-8CC1349F8C4E}"/>
              </a:ext>
            </a:extLst>
          </p:cNvPr>
          <p:cNvCxnSpPr>
            <a:cxnSpLocks/>
            <a:stCxn id="300" idx="6"/>
            <a:endCxn id="292" idx="3"/>
          </p:cNvCxnSpPr>
          <p:nvPr/>
        </p:nvCxnSpPr>
        <p:spPr>
          <a:xfrm flipV="1">
            <a:off x="5324832" y="2650772"/>
            <a:ext cx="861588" cy="5848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B60CE406-DFFA-6340-87E9-795730B97AF6}"/>
              </a:ext>
            </a:extLst>
          </p:cNvPr>
          <p:cNvSpPr/>
          <p:nvPr/>
        </p:nvSpPr>
        <p:spPr>
          <a:xfrm>
            <a:off x="5973217" y="151002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a:extLst>
              <a:ext uri="{FF2B5EF4-FFF2-40B4-BE49-F238E27FC236}">
                <a16:creationId xmlns:a16="http://schemas.microsoft.com/office/drawing/2014/main" id="{D1437B5F-67C4-AD41-9ECB-4F85496E9BBC}"/>
              </a:ext>
            </a:extLst>
          </p:cNvPr>
          <p:cNvCxnSpPr>
            <a:cxnSpLocks/>
            <a:stCxn id="302" idx="7"/>
            <a:endCxn id="329" idx="3"/>
          </p:cNvCxnSpPr>
          <p:nvPr/>
        </p:nvCxnSpPr>
        <p:spPr>
          <a:xfrm flipV="1">
            <a:off x="5634940" y="1692576"/>
            <a:ext cx="369597" cy="1581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3ADE2826-02E8-2A49-AD72-32F44CA0029F}"/>
              </a:ext>
            </a:extLst>
          </p:cNvPr>
          <p:cNvCxnSpPr>
            <a:cxnSpLocks/>
            <a:stCxn id="292" idx="0"/>
            <a:endCxn id="329" idx="4"/>
          </p:cNvCxnSpPr>
          <p:nvPr/>
        </p:nvCxnSpPr>
        <p:spPr>
          <a:xfrm flipH="1" flipV="1">
            <a:off x="6080151" y="1723896"/>
            <a:ext cx="181884" cy="744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45B1A7D2-5316-7842-AC18-F0CF4F8A5F4C}"/>
              </a:ext>
            </a:extLst>
          </p:cNvPr>
          <p:cNvSpPr/>
          <p:nvPr/>
        </p:nvSpPr>
        <p:spPr>
          <a:xfrm>
            <a:off x="10123616" y="2961575"/>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9877E13D-D428-2D4C-8F4A-7DB5FAE409B4}"/>
              </a:ext>
            </a:extLst>
          </p:cNvPr>
          <p:cNvSpPr/>
          <p:nvPr/>
        </p:nvSpPr>
        <p:spPr>
          <a:xfrm>
            <a:off x="9655493" y="399955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33D32678-37A5-7046-8B3A-27C10022508A}"/>
              </a:ext>
            </a:extLst>
          </p:cNvPr>
          <p:cNvSpPr/>
          <p:nvPr/>
        </p:nvSpPr>
        <p:spPr>
          <a:xfrm>
            <a:off x="10544554" y="4095832"/>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7AD16969-86CB-784D-A747-41C156BA3312}"/>
              </a:ext>
            </a:extLst>
          </p:cNvPr>
          <p:cNvSpPr/>
          <p:nvPr/>
        </p:nvSpPr>
        <p:spPr>
          <a:xfrm>
            <a:off x="10941247" y="336298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50DB2228-1D48-8843-8665-058CFC71A218}"/>
              </a:ext>
            </a:extLst>
          </p:cNvPr>
          <p:cNvSpPr/>
          <p:nvPr/>
        </p:nvSpPr>
        <p:spPr>
          <a:xfrm>
            <a:off x="9209935" y="357685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EB560826-FBCE-4043-8D90-280F7FC425C9}"/>
              </a:ext>
            </a:extLst>
          </p:cNvPr>
          <p:cNvSpPr/>
          <p:nvPr/>
        </p:nvSpPr>
        <p:spPr>
          <a:xfrm>
            <a:off x="10197802" y="38926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13AD1F03-7E79-134A-BBA0-658AB455685F}"/>
              </a:ext>
            </a:extLst>
          </p:cNvPr>
          <p:cNvSpPr/>
          <p:nvPr/>
        </p:nvSpPr>
        <p:spPr>
          <a:xfrm>
            <a:off x="10979701" y="384883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CFC089E0-044F-F941-B8F0-81774893E6C8}"/>
              </a:ext>
            </a:extLst>
          </p:cNvPr>
          <p:cNvSpPr/>
          <p:nvPr/>
        </p:nvSpPr>
        <p:spPr>
          <a:xfrm>
            <a:off x="10016856" y="450785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8B46ED1A-2541-EC4B-9D7C-A823ECE6AD6D}"/>
              </a:ext>
            </a:extLst>
          </p:cNvPr>
          <p:cNvSpPr/>
          <p:nvPr/>
        </p:nvSpPr>
        <p:spPr>
          <a:xfrm>
            <a:off x="9004143" y="443683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09CBE1CD-1D80-1B49-8433-FA97A0E76D6B}"/>
              </a:ext>
            </a:extLst>
          </p:cNvPr>
          <p:cNvSpPr/>
          <p:nvPr/>
        </p:nvSpPr>
        <p:spPr>
          <a:xfrm>
            <a:off x="10574914" y="462897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9FDD92B2-C831-B84E-A2CE-C3991A1426B5}"/>
              </a:ext>
            </a:extLst>
          </p:cNvPr>
          <p:cNvSpPr/>
          <p:nvPr/>
        </p:nvSpPr>
        <p:spPr>
          <a:xfrm>
            <a:off x="9653627" y="491630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A38563D5-A052-3447-AD2D-0555EA059744}"/>
              </a:ext>
            </a:extLst>
          </p:cNvPr>
          <p:cNvSpPr/>
          <p:nvPr/>
        </p:nvSpPr>
        <p:spPr>
          <a:xfrm>
            <a:off x="10834036" y="437900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858BB4E6-5C87-D74D-A618-F8DB9ED6AD06}"/>
              </a:ext>
            </a:extLst>
          </p:cNvPr>
          <p:cNvSpPr/>
          <p:nvPr/>
        </p:nvSpPr>
        <p:spPr>
          <a:xfrm>
            <a:off x="9983934" y="351370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9611A825-7B24-9D42-847B-55500E22D785}"/>
              </a:ext>
            </a:extLst>
          </p:cNvPr>
          <p:cNvSpPr/>
          <p:nvPr/>
        </p:nvSpPr>
        <p:spPr>
          <a:xfrm>
            <a:off x="9714563" y="320212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7" name="Straight Connector 346">
            <a:extLst>
              <a:ext uri="{FF2B5EF4-FFF2-40B4-BE49-F238E27FC236}">
                <a16:creationId xmlns:a16="http://schemas.microsoft.com/office/drawing/2014/main" id="{42BBDB9B-F389-A64C-8B81-EA4BF6CFA7C2}"/>
              </a:ext>
            </a:extLst>
          </p:cNvPr>
          <p:cNvCxnSpPr>
            <a:cxnSpLocks/>
            <a:stCxn id="341" idx="7"/>
            <a:endCxn id="334" idx="3"/>
          </p:cNvCxnSpPr>
          <p:nvPr/>
        </p:nvCxnSpPr>
        <p:spPr>
          <a:xfrm flipV="1">
            <a:off x="9186691" y="4182099"/>
            <a:ext cx="500122" cy="286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AA7EB580-88D1-DB46-A038-F8792A7876B1}"/>
              </a:ext>
            </a:extLst>
          </p:cNvPr>
          <p:cNvCxnSpPr>
            <a:cxnSpLocks/>
            <a:stCxn id="341" idx="5"/>
            <a:endCxn id="343" idx="1"/>
          </p:cNvCxnSpPr>
          <p:nvPr/>
        </p:nvCxnSpPr>
        <p:spPr>
          <a:xfrm>
            <a:off x="9186691" y="4619379"/>
            <a:ext cx="498256" cy="3282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9A0B2A2E-3D3E-8344-8534-41275CE2EE05}"/>
              </a:ext>
            </a:extLst>
          </p:cNvPr>
          <p:cNvCxnSpPr>
            <a:cxnSpLocks/>
            <a:stCxn id="343" idx="0"/>
            <a:endCxn id="334" idx="4"/>
          </p:cNvCxnSpPr>
          <p:nvPr/>
        </p:nvCxnSpPr>
        <p:spPr>
          <a:xfrm flipV="1">
            <a:off x="9760561" y="4213420"/>
            <a:ext cx="1866" cy="7028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C87606DF-529B-8A42-8FE3-5ED168B39B19}"/>
              </a:ext>
            </a:extLst>
          </p:cNvPr>
          <p:cNvCxnSpPr>
            <a:cxnSpLocks/>
            <a:stCxn id="334" idx="0"/>
            <a:endCxn id="346" idx="4"/>
          </p:cNvCxnSpPr>
          <p:nvPr/>
        </p:nvCxnSpPr>
        <p:spPr>
          <a:xfrm flipV="1">
            <a:off x="9762427" y="3415990"/>
            <a:ext cx="59070" cy="5835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787744ED-040A-3A41-BD38-0F93859B78D0}"/>
              </a:ext>
            </a:extLst>
          </p:cNvPr>
          <p:cNvCxnSpPr>
            <a:cxnSpLocks/>
            <a:stCxn id="345" idx="0"/>
            <a:endCxn id="333" idx="4"/>
          </p:cNvCxnSpPr>
          <p:nvPr/>
        </p:nvCxnSpPr>
        <p:spPr>
          <a:xfrm flipV="1">
            <a:off x="10090868" y="3175443"/>
            <a:ext cx="139682" cy="33826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F3E2B47D-162C-BE4A-938E-E842436100E4}"/>
              </a:ext>
            </a:extLst>
          </p:cNvPr>
          <p:cNvCxnSpPr>
            <a:cxnSpLocks/>
            <a:stCxn id="336" idx="1"/>
            <a:endCxn id="333" idx="6"/>
          </p:cNvCxnSpPr>
          <p:nvPr/>
        </p:nvCxnSpPr>
        <p:spPr>
          <a:xfrm flipH="1" flipV="1">
            <a:off x="10337484" y="3068509"/>
            <a:ext cx="635083" cy="325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361D1665-FB9D-4543-BB92-3D682433FB3B}"/>
              </a:ext>
            </a:extLst>
          </p:cNvPr>
          <p:cNvCxnSpPr>
            <a:cxnSpLocks/>
            <a:stCxn id="336" idx="2"/>
            <a:endCxn id="345" idx="6"/>
          </p:cNvCxnSpPr>
          <p:nvPr/>
        </p:nvCxnSpPr>
        <p:spPr>
          <a:xfrm flipH="1">
            <a:off x="10197802" y="3469918"/>
            <a:ext cx="743445" cy="150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7D09D4A-2AF1-0B4C-9851-036289CBB1EC}"/>
              </a:ext>
            </a:extLst>
          </p:cNvPr>
          <p:cNvCxnSpPr>
            <a:cxnSpLocks/>
            <a:stCxn id="333" idx="3"/>
            <a:endCxn id="346" idx="7"/>
          </p:cNvCxnSpPr>
          <p:nvPr/>
        </p:nvCxnSpPr>
        <p:spPr>
          <a:xfrm flipH="1">
            <a:off x="9897111" y="3144123"/>
            <a:ext cx="257825" cy="89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C62A9C2-A951-8243-82A4-6D49C328488F}"/>
              </a:ext>
            </a:extLst>
          </p:cNvPr>
          <p:cNvCxnSpPr>
            <a:cxnSpLocks/>
            <a:stCxn id="337" idx="7"/>
            <a:endCxn id="346" idx="3"/>
          </p:cNvCxnSpPr>
          <p:nvPr/>
        </p:nvCxnSpPr>
        <p:spPr>
          <a:xfrm flipV="1">
            <a:off x="9392483" y="3384670"/>
            <a:ext cx="353400" cy="2235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1155309-6571-8A4F-9EB9-B99DA534A2BB}"/>
              </a:ext>
            </a:extLst>
          </p:cNvPr>
          <p:cNvCxnSpPr>
            <a:cxnSpLocks/>
            <a:stCxn id="337" idx="6"/>
            <a:endCxn id="345" idx="2"/>
          </p:cNvCxnSpPr>
          <p:nvPr/>
        </p:nvCxnSpPr>
        <p:spPr>
          <a:xfrm flipV="1">
            <a:off x="9423803" y="3620642"/>
            <a:ext cx="560131" cy="631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5A2A7BE6-8C99-F34E-A7F0-05377DEF8219}"/>
              </a:ext>
            </a:extLst>
          </p:cNvPr>
          <p:cNvCxnSpPr>
            <a:cxnSpLocks/>
            <a:stCxn id="346" idx="5"/>
            <a:endCxn id="345" idx="1"/>
          </p:cNvCxnSpPr>
          <p:nvPr/>
        </p:nvCxnSpPr>
        <p:spPr>
          <a:xfrm>
            <a:off x="9897111" y="3384670"/>
            <a:ext cx="118143" cy="1603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FFBE437-306D-4B43-99D3-967CEA2A7A9D}"/>
              </a:ext>
            </a:extLst>
          </p:cNvPr>
          <p:cNvCxnSpPr>
            <a:cxnSpLocks/>
            <a:stCxn id="345" idx="5"/>
            <a:endCxn id="338" idx="0"/>
          </p:cNvCxnSpPr>
          <p:nvPr/>
        </p:nvCxnSpPr>
        <p:spPr>
          <a:xfrm>
            <a:off x="10166482" y="3696256"/>
            <a:ext cx="138254" cy="1963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4C4D3E8D-244D-614B-85D1-B1E86E90D2FA}"/>
              </a:ext>
            </a:extLst>
          </p:cNvPr>
          <p:cNvCxnSpPr>
            <a:cxnSpLocks/>
            <a:stCxn id="333" idx="4"/>
            <a:endCxn id="335" idx="1"/>
          </p:cNvCxnSpPr>
          <p:nvPr/>
        </p:nvCxnSpPr>
        <p:spPr>
          <a:xfrm>
            <a:off x="10230550" y="3175443"/>
            <a:ext cx="345324" cy="95170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0AB89910-73C8-354E-AFE5-FA32BC122B13}"/>
              </a:ext>
            </a:extLst>
          </p:cNvPr>
          <p:cNvCxnSpPr>
            <a:cxnSpLocks/>
            <a:stCxn id="339" idx="1"/>
            <a:endCxn id="333" idx="5"/>
          </p:cNvCxnSpPr>
          <p:nvPr/>
        </p:nvCxnSpPr>
        <p:spPr>
          <a:xfrm flipH="1" flipV="1">
            <a:off x="10306164" y="3144123"/>
            <a:ext cx="704857" cy="7360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5F4D89D-5998-AD4C-A25D-7FBFF29F304B}"/>
              </a:ext>
            </a:extLst>
          </p:cNvPr>
          <p:cNvCxnSpPr>
            <a:cxnSpLocks/>
            <a:stCxn id="339" idx="3"/>
            <a:endCxn id="335" idx="6"/>
          </p:cNvCxnSpPr>
          <p:nvPr/>
        </p:nvCxnSpPr>
        <p:spPr>
          <a:xfrm flipH="1">
            <a:off x="10758422" y="4031385"/>
            <a:ext cx="252599" cy="1713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22EED810-25B4-EC4E-8DB3-FE43D736C8DD}"/>
              </a:ext>
            </a:extLst>
          </p:cNvPr>
          <p:cNvCxnSpPr>
            <a:cxnSpLocks/>
            <a:stCxn id="339" idx="2"/>
            <a:endCxn id="345" idx="6"/>
          </p:cNvCxnSpPr>
          <p:nvPr/>
        </p:nvCxnSpPr>
        <p:spPr>
          <a:xfrm flipH="1" flipV="1">
            <a:off x="10197802" y="3620642"/>
            <a:ext cx="781899" cy="3351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275DB81-8D4C-C34C-829F-AD75AF0D361A}"/>
              </a:ext>
            </a:extLst>
          </p:cNvPr>
          <p:cNvCxnSpPr>
            <a:cxnSpLocks/>
            <a:stCxn id="334" idx="5"/>
            <a:endCxn id="340" idx="1"/>
          </p:cNvCxnSpPr>
          <p:nvPr/>
        </p:nvCxnSpPr>
        <p:spPr>
          <a:xfrm>
            <a:off x="9838041" y="4182099"/>
            <a:ext cx="210135" cy="3570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229CBC77-53A5-9D47-9053-E3CFF0A59515}"/>
              </a:ext>
            </a:extLst>
          </p:cNvPr>
          <p:cNvCxnSpPr>
            <a:cxnSpLocks/>
            <a:stCxn id="334" idx="6"/>
            <a:endCxn id="338" idx="3"/>
          </p:cNvCxnSpPr>
          <p:nvPr/>
        </p:nvCxnSpPr>
        <p:spPr>
          <a:xfrm flipV="1">
            <a:off x="9869361" y="4075165"/>
            <a:ext cx="359761" cy="31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6DBB263-5569-B24D-A530-775CB1124A15}"/>
              </a:ext>
            </a:extLst>
          </p:cNvPr>
          <p:cNvCxnSpPr>
            <a:cxnSpLocks/>
            <a:stCxn id="338" idx="5"/>
            <a:endCxn id="335" idx="2"/>
          </p:cNvCxnSpPr>
          <p:nvPr/>
        </p:nvCxnSpPr>
        <p:spPr>
          <a:xfrm>
            <a:off x="10380350" y="4075165"/>
            <a:ext cx="164204" cy="1276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1718ACE-F1C8-7C45-94CC-0D50348D4E84}"/>
              </a:ext>
            </a:extLst>
          </p:cNvPr>
          <p:cNvCxnSpPr>
            <a:cxnSpLocks/>
            <a:stCxn id="340" idx="0"/>
            <a:endCxn id="345" idx="4"/>
          </p:cNvCxnSpPr>
          <p:nvPr/>
        </p:nvCxnSpPr>
        <p:spPr>
          <a:xfrm flipH="1" flipV="1">
            <a:off x="10090868" y="3727576"/>
            <a:ext cx="32922" cy="7802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77AFC643-219F-2349-A21F-7009E0242358}"/>
              </a:ext>
            </a:extLst>
          </p:cNvPr>
          <p:cNvCxnSpPr>
            <a:cxnSpLocks/>
            <a:stCxn id="344" idx="1"/>
            <a:endCxn id="335" idx="5"/>
          </p:cNvCxnSpPr>
          <p:nvPr/>
        </p:nvCxnSpPr>
        <p:spPr>
          <a:xfrm flipH="1" flipV="1">
            <a:off x="10727102" y="4278380"/>
            <a:ext cx="138254" cy="13194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F27322B2-0E09-2744-AC66-51B4C36B5A9F}"/>
              </a:ext>
            </a:extLst>
          </p:cNvPr>
          <p:cNvCxnSpPr>
            <a:cxnSpLocks/>
            <a:stCxn id="335" idx="4"/>
            <a:endCxn id="342" idx="0"/>
          </p:cNvCxnSpPr>
          <p:nvPr/>
        </p:nvCxnSpPr>
        <p:spPr>
          <a:xfrm>
            <a:off x="10651488" y="4309700"/>
            <a:ext cx="30360" cy="3192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65B003A4-4B43-1F43-91C4-CEFE211CF9A1}"/>
              </a:ext>
            </a:extLst>
          </p:cNvPr>
          <p:cNvCxnSpPr>
            <a:cxnSpLocks/>
            <a:stCxn id="335" idx="2"/>
            <a:endCxn id="340" idx="6"/>
          </p:cNvCxnSpPr>
          <p:nvPr/>
        </p:nvCxnSpPr>
        <p:spPr>
          <a:xfrm flipH="1">
            <a:off x="10230724" y="4202766"/>
            <a:ext cx="313830" cy="4120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81CE8ED-7A08-4E4E-A8D0-B4A2675AA3FC}"/>
              </a:ext>
            </a:extLst>
          </p:cNvPr>
          <p:cNvCxnSpPr>
            <a:cxnSpLocks/>
            <a:stCxn id="343" idx="7"/>
            <a:endCxn id="345" idx="4"/>
          </p:cNvCxnSpPr>
          <p:nvPr/>
        </p:nvCxnSpPr>
        <p:spPr>
          <a:xfrm flipV="1">
            <a:off x="9836175" y="3727576"/>
            <a:ext cx="254693" cy="12200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8EC3145F-4F31-1D49-B7CB-3041D9B131B7}"/>
              </a:ext>
            </a:extLst>
          </p:cNvPr>
          <p:cNvCxnSpPr>
            <a:cxnSpLocks/>
            <a:stCxn id="343" idx="6"/>
            <a:endCxn id="335" idx="3"/>
          </p:cNvCxnSpPr>
          <p:nvPr/>
        </p:nvCxnSpPr>
        <p:spPr>
          <a:xfrm flipV="1">
            <a:off x="9867495" y="4278380"/>
            <a:ext cx="708379" cy="7448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Oval 371">
            <a:extLst>
              <a:ext uri="{FF2B5EF4-FFF2-40B4-BE49-F238E27FC236}">
                <a16:creationId xmlns:a16="http://schemas.microsoft.com/office/drawing/2014/main" id="{AF587F76-5090-654E-9198-062133FE1094}"/>
              </a:ext>
            </a:extLst>
          </p:cNvPr>
          <p:cNvSpPr/>
          <p:nvPr/>
        </p:nvSpPr>
        <p:spPr>
          <a:xfrm>
            <a:off x="10717963" y="29594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3" name="Straight Connector 372">
            <a:extLst>
              <a:ext uri="{FF2B5EF4-FFF2-40B4-BE49-F238E27FC236}">
                <a16:creationId xmlns:a16="http://schemas.microsoft.com/office/drawing/2014/main" id="{FB6E67C8-E8A0-5E4C-95B7-332D4E2ECD1D}"/>
              </a:ext>
            </a:extLst>
          </p:cNvPr>
          <p:cNvCxnSpPr>
            <a:cxnSpLocks/>
            <a:stCxn id="333" idx="6"/>
            <a:endCxn id="372" idx="2"/>
          </p:cNvCxnSpPr>
          <p:nvPr/>
        </p:nvCxnSpPr>
        <p:spPr>
          <a:xfrm flipV="1">
            <a:off x="10337484" y="3066349"/>
            <a:ext cx="380479" cy="2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A5E154F8-4D1A-7D49-95A0-7B7DFA6CBF06}"/>
              </a:ext>
            </a:extLst>
          </p:cNvPr>
          <p:cNvCxnSpPr>
            <a:cxnSpLocks/>
            <a:stCxn id="345" idx="7"/>
            <a:endCxn id="372" idx="3"/>
          </p:cNvCxnSpPr>
          <p:nvPr/>
        </p:nvCxnSpPr>
        <p:spPr>
          <a:xfrm flipV="1">
            <a:off x="10166482" y="3141963"/>
            <a:ext cx="582801" cy="40306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B8AE4185-763A-0041-B3FE-3A25B52A2CAB}"/>
              </a:ext>
            </a:extLst>
          </p:cNvPr>
          <p:cNvCxnSpPr>
            <a:cxnSpLocks/>
            <a:stCxn id="335" idx="0"/>
            <a:endCxn id="372" idx="4"/>
          </p:cNvCxnSpPr>
          <p:nvPr/>
        </p:nvCxnSpPr>
        <p:spPr>
          <a:xfrm flipV="1">
            <a:off x="10651488" y="3173283"/>
            <a:ext cx="173409" cy="922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77" name="Oval 376">
            <a:extLst>
              <a:ext uri="{FF2B5EF4-FFF2-40B4-BE49-F238E27FC236}">
                <a16:creationId xmlns:a16="http://schemas.microsoft.com/office/drawing/2014/main" id="{65B03FDF-C6C6-724A-B83D-738BA3EACB03}"/>
              </a:ext>
            </a:extLst>
          </p:cNvPr>
          <p:cNvSpPr/>
          <p:nvPr/>
        </p:nvSpPr>
        <p:spPr>
          <a:xfrm>
            <a:off x="8948657" y="14746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2D2A7E7A-EADD-804B-92D8-A2596601875C}"/>
              </a:ext>
            </a:extLst>
          </p:cNvPr>
          <p:cNvSpPr/>
          <p:nvPr/>
        </p:nvSpPr>
        <p:spPr>
          <a:xfrm>
            <a:off x="9872873" y="171713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F40E8A11-B326-2547-AE37-501115F900C7}"/>
              </a:ext>
            </a:extLst>
          </p:cNvPr>
          <p:cNvSpPr/>
          <p:nvPr/>
        </p:nvSpPr>
        <p:spPr>
          <a:xfrm>
            <a:off x="9984899" y="102014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114E8F87-7543-504C-9C74-2A5A92435432}"/>
              </a:ext>
            </a:extLst>
          </p:cNvPr>
          <p:cNvSpPr/>
          <p:nvPr/>
        </p:nvSpPr>
        <p:spPr>
          <a:xfrm>
            <a:off x="8503099" y="105196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D18430CA-9C52-2148-842A-35DAB11770C1}"/>
              </a:ext>
            </a:extLst>
          </p:cNvPr>
          <p:cNvSpPr/>
          <p:nvPr/>
        </p:nvSpPr>
        <p:spPr>
          <a:xfrm>
            <a:off x="9490966" y="136773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3A56DC6-B3C2-7B41-8C42-FC91FB6D7875}"/>
              </a:ext>
            </a:extLst>
          </p:cNvPr>
          <p:cNvSpPr/>
          <p:nvPr/>
        </p:nvSpPr>
        <p:spPr>
          <a:xfrm>
            <a:off x="10219398" y="139439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33CB31AC-2693-A949-93CC-2B4E88686B5A}"/>
              </a:ext>
            </a:extLst>
          </p:cNvPr>
          <p:cNvSpPr/>
          <p:nvPr/>
        </p:nvSpPr>
        <p:spPr>
          <a:xfrm>
            <a:off x="9310020" y="198297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F613EB82-F4B2-FD49-9B20-560C944FD8DE}"/>
              </a:ext>
            </a:extLst>
          </p:cNvPr>
          <p:cNvSpPr/>
          <p:nvPr/>
        </p:nvSpPr>
        <p:spPr>
          <a:xfrm>
            <a:off x="8451510" y="190616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937BCD88-79D3-494C-AFE0-A476DD8AFA52}"/>
              </a:ext>
            </a:extLst>
          </p:cNvPr>
          <p:cNvSpPr/>
          <p:nvPr/>
        </p:nvSpPr>
        <p:spPr>
          <a:xfrm>
            <a:off x="9812471" y="236859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1C73C58F-F2BE-A748-B956-0B66383332A5}"/>
              </a:ext>
            </a:extLst>
          </p:cNvPr>
          <p:cNvSpPr/>
          <p:nvPr/>
        </p:nvSpPr>
        <p:spPr>
          <a:xfrm>
            <a:off x="8946791" y="23914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AF34B0ED-008E-AC49-8994-73480B11BAE0}"/>
              </a:ext>
            </a:extLst>
          </p:cNvPr>
          <p:cNvSpPr/>
          <p:nvPr/>
        </p:nvSpPr>
        <p:spPr>
          <a:xfrm>
            <a:off x="10230550" y="218880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D52F3996-DAA1-6F42-BE3B-E138D08DFBA3}"/>
              </a:ext>
            </a:extLst>
          </p:cNvPr>
          <p:cNvSpPr/>
          <p:nvPr/>
        </p:nvSpPr>
        <p:spPr>
          <a:xfrm>
            <a:off x="9210111" y="102014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B181DC07-6E08-814B-9965-8A4A37F882CF}"/>
              </a:ext>
            </a:extLst>
          </p:cNvPr>
          <p:cNvSpPr/>
          <p:nvPr/>
        </p:nvSpPr>
        <p:spPr>
          <a:xfrm>
            <a:off x="9007727" y="67723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Connector 389">
            <a:extLst>
              <a:ext uri="{FF2B5EF4-FFF2-40B4-BE49-F238E27FC236}">
                <a16:creationId xmlns:a16="http://schemas.microsoft.com/office/drawing/2014/main" id="{6DB87E3A-FAB7-A041-9816-6F308AA92A34}"/>
              </a:ext>
            </a:extLst>
          </p:cNvPr>
          <p:cNvCxnSpPr>
            <a:cxnSpLocks/>
            <a:stCxn id="384" idx="7"/>
            <a:endCxn id="377" idx="3"/>
          </p:cNvCxnSpPr>
          <p:nvPr/>
        </p:nvCxnSpPr>
        <p:spPr>
          <a:xfrm flipV="1">
            <a:off x="8634058" y="1657216"/>
            <a:ext cx="345919" cy="2802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D8606B52-DB79-534B-A2A8-B922ABFCDA29}"/>
              </a:ext>
            </a:extLst>
          </p:cNvPr>
          <p:cNvCxnSpPr>
            <a:cxnSpLocks/>
            <a:stCxn id="384" idx="5"/>
            <a:endCxn id="386" idx="1"/>
          </p:cNvCxnSpPr>
          <p:nvPr/>
        </p:nvCxnSpPr>
        <p:spPr>
          <a:xfrm>
            <a:off x="8634058" y="2088715"/>
            <a:ext cx="344053" cy="33402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25310CE5-C821-F149-9C31-266A50D4BEE8}"/>
              </a:ext>
            </a:extLst>
          </p:cNvPr>
          <p:cNvCxnSpPr>
            <a:cxnSpLocks/>
            <a:stCxn id="386" idx="0"/>
            <a:endCxn id="377" idx="4"/>
          </p:cNvCxnSpPr>
          <p:nvPr/>
        </p:nvCxnSpPr>
        <p:spPr>
          <a:xfrm flipV="1">
            <a:off x="9053725" y="1688536"/>
            <a:ext cx="1866" cy="7028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814C54C8-5035-8243-AA05-9152AE79039F}"/>
              </a:ext>
            </a:extLst>
          </p:cNvPr>
          <p:cNvCxnSpPr>
            <a:cxnSpLocks/>
            <a:stCxn id="377" idx="0"/>
            <a:endCxn id="389" idx="4"/>
          </p:cNvCxnSpPr>
          <p:nvPr/>
        </p:nvCxnSpPr>
        <p:spPr>
          <a:xfrm flipV="1">
            <a:off x="9055591" y="891107"/>
            <a:ext cx="59070" cy="5835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4F6FBD0A-06AB-4944-96DD-3D2CB558CBCB}"/>
              </a:ext>
            </a:extLst>
          </p:cNvPr>
          <p:cNvCxnSpPr>
            <a:cxnSpLocks/>
            <a:stCxn id="379" idx="2"/>
            <a:endCxn id="388" idx="6"/>
          </p:cNvCxnSpPr>
          <p:nvPr/>
        </p:nvCxnSpPr>
        <p:spPr>
          <a:xfrm flipH="1">
            <a:off x="9423979" y="1127078"/>
            <a:ext cx="56091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2F2ED07C-48DD-B54C-ABA7-B433241BDBED}"/>
              </a:ext>
            </a:extLst>
          </p:cNvPr>
          <p:cNvCxnSpPr>
            <a:cxnSpLocks/>
            <a:stCxn id="380" idx="7"/>
            <a:endCxn id="389" idx="3"/>
          </p:cNvCxnSpPr>
          <p:nvPr/>
        </p:nvCxnSpPr>
        <p:spPr>
          <a:xfrm flipV="1">
            <a:off x="8685647" y="859787"/>
            <a:ext cx="353400" cy="2235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4FBDCFC5-4A10-C64D-B722-838EF5915507}"/>
              </a:ext>
            </a:extLst>
          </p:cNvPr>
          <p:cNvCxnSpPr>
            <a:cxnSpLocks/>
            <a:stCxn id="380" idx="6"/>
            <a:endCxn id="388" idx="2"/>
          </p:cNvCxnSpPr>
          <p:nvPr/>
        </p:nvCxnSpPr>
        <p:spPr>
          <a:xfrm flipV="1">
            <a:off x="8716967" y="1127078"/>
            <a:ext cx="493144" cy="318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D04FA792-84DE-6C41-B59B-4765ED4E0C38}"/>
              </a:ext>
            </a:extLst>
          </p:cNvPr>
          <p:cNvCxnSpPr>
            <a:cxnSpLocks/>
            <a:stCxn id="389" idx="5"/>
            <a:endCxn id="388" idx="1"/>
          </p:cNvCxnSpPr>
          <p:nvPr/>
        </p:nvCxnSpPr>
        <p:spPr>
          <a:xfrm>
            <a:off x="9190275" y="859787"/>
            <a:ext cx="51156" cy="1916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DDFF4E64-125E-0F47-804B-0083818C0744}"/>
              </a:ext>
            </a:extLst>
          </p:cNvPr>
          <p:cNvCxnSpPr>
            <a:cxnSpLocks/>
            <a:stCxn id="388" idx="5"/>
            <a:endCxn id="381" idx="0"/>
          </p:cNvCxnSpPr>
          <p:nvPr/>
        </p:nvCxnSpPr>
        <p:spPr>
          <a:xfrm>
            <a:off x="9392659" y="1202692"/>
            <a:ext cx="205241" cy="1650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CF0EA2DE-FE00-254E-B2D1-E2EAC9CAEA16}"/>
              </a:ext>
            </a:extLst>
          </p:cNvPr>
          <p:cNvCxnSpPr>
            <a:cxnSpLocks/>
            <a:stCxn id="382" idx="3"/>
            <a:endCxn id="378" idx="7"/>
          </p:cNvCxnSpPr>
          <p:nvPr/>
        </p:nvCxnSpPr>
        <p:spPr>
          <a:xfrm flipH="1">
            <a:off x="10055421" y="1576940"/>
            <a:ext cx="195297" cy="1715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641BB4BE-E126-5845-A16E-FAEE9EC30235}"/>
              </a:ext>
            </a:extLst>
          </p:cNvPr>
          <p:cNvCxnSpPr>
            <a:cxnSpLocks/>
            <a:stCxn id="382" idx="2"/>
            <a:endCxn id="388" idx="6"/>
          </p:cNvCxnSpPr>
          <p:nvPr/>
        </p:nvCxnSpPr>
        <p:spPr>
          <a:xfrm flipH="1" flipV="1">
            <a:off x="9423979" y="1127078"/>
            <a:ext cx="795419" cy="37424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160BFEC9-71C8-ED4D-9EA4-AA67AD31A556}"/>
              </a:ext>
            </a:extLst>
          </p:cNvPr>
          <p:cNvCxnSpPr>
            <a:cxnSpLocks/>
            <a:stCxn id="377" idx="5"/>
            <a:endCxn id="383" idx="1"/>
          </p:cNvCxnSpPr>
          <p:nvPr/>
        </p:nvCxnSpPr>
        <p:spPr>
          <a:xfrm>
            <a:off x="9131205" y="1657216"/>
            <a:ext cx="210135" cy="3570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34D79215-9119-FB4C-85E8-D0B645BF953F}"/>
              </a:ext>
            </a:extLst>
          </p:cNvPr>
          <p:cNvCxnSpPr>
            <a:cxnSpLocks/>
            <a:stCxn id="377" idx="6"/>
            <a:endCxn id="381" idx="3"/>
          </p:cNvCxnSpPr>
          <p:nvPr/>
        </p:nvCxnSpPr>
        <p:spPr>
          <a:xfrm flipV="1">
            <a:off x="9162525" y="1550282"/>
            <a:ext cx="359761" cy="31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A7598D36-2FF0-BD4A-8B13-BF3796B0471B}"/>
              </a:ext>
            </a:extLst>
          </p:cNvPr>
          <p:cNvCxnSpPr>
            <a:cxnSpLocks/>
            <a:stCxn id="381" idx="5"/>
            <a:endCxn id="378" idx="2"/>
          </p:cNvCxnSpPr>
          <p:nvPr/>
        </p:nvCxnSpPr>
        <p:spPr>
          <a:xfrm>
            <a:off x="9673514" y="1550282"/>
            <a:ext cx="199359" cy="2737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81D1AA5-F15A-7D44-8D4B-24D1617ADF5A}"/>
              </a:ext>
            </a:extLst>
          </p:cNvPr>
          <p:cNvCxnSpPr>
            <a:cxnSpLocks/>
            <a:stCxn id="383" idx="0"/>
            <a:endCxn id="388" idx="4"/>
          </p:cNvCxnSpPr>
          <p:nvPr/>
        </p:nvCxnSpPr>
        <p:spPr>
          <a:xfrm flipH="1" flipV="1">
            <a:off x="9317045" y="1234012"/>
            <a:ext cx="99909" cy="7489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A7B63272-C03C-4D47-9B8C-D393F9BDB1BB}"/>
              </a:ext>
            </a:extLst>
          </p:cNvPr>
          <p:cNvCxnSpPr>
            <a:cxnSpLocks/>
            <a:stCxn id="387" idx="1"/>
            <a:endCxn id="378" idx="5"/>
          </p:cNvCxnSpPr>
          <p:nvPr/>
        </p:nvCxnSpPr>
        <p:spPr>
          <a:xfrm flipH="1" flipV="1">
            <a:off x="10055421" y="1899686"/>
            <a:ext cx="206449" cy="3204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371959F1-DF09-2D48-9906-72DFF1847613}"/>
              </a:ext>
            </a:extLst>
          </p:cNvPr>
          <p:cNvCxnSpPr>
            <a:cxnSpLocks/>
            <a:stCxn id="378" idx="4"/>
            <a:endCxn id="385" idx="0"/>
          </p:cNvCxnSpPr>
          <p:nvPr/>
        </p:nvCxnSpPr>
        <p:spPr>
          <a:xfrm flipH="1">
            <a:off x="9919405" y="1931006"/>
            <a:ext cx="60402" cy="4375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422A775C-4C06-2A4D-9B68-FB3D61BAA5AF}"/>
              </a:ext>
            </a:extLst>
          </p:cNvPr>
          <p:cNvCxnSpPr>
            <a:cxnSpLocks/>
            <a:stCxn id="378" idx="2"/>
            <a:endCxn id="383" idx="6"/>
          </p:cNvCxnSpPr>
          <p:nvPr/>
        </p:nvCxnSpPr>
        <p:spPr>
          <a:xfrm flipH="1">
            <a:off x="9523888" y="1824072"/>
            <a:ext cx="348985" cy="2658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332847-664C-CB4C-A158-992FEB409739}"/>
              </a:ext>
            </a:extLst>
          </p:cNvPr>
          <p:cNvCxnSpPr>
            <a:cxnSpLocks/>
            <a:stCxn id="386" idx="7"/>
            <a:endCxn id="388" idx="4"/>
          </p:cNvCxnSpPr>
          <p:nvPr/>
        </p:nvCxnSpPr>
        <p:spPr>
          <a:xfrm flipV="1">
            <a:off x="9129339" y="1234012"/>
            <a:ext cx="187706" cy="1188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782C3662-E2C7-584C-88AB-B128CB476E92}"/>
              </a:ext>
            </a:extLst>
          </p:cNvPr>
          <p:cNvCxnSpPr>
            <a:cxnSpLocks/>
            <a:stCxn id="386" idx="6"/>
            <a:endCxn id="378" idx="3"/>
          </p:cNvCxnSpPr>
          <p:nvPr/>
        </p:nvCxnSpPr>
        <p:spPr>
          <a:xfrm flipV="1">
            <a:off x="9160659" y="1899686"/>
            <a:ext cx="743534" cy="5986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70419ADC-FDF2-454A-963C-3D9320F03461}"/>
              </a:ext>
            </a:extLst>
          </p:cNvPr>
          <p:cNvSpPr/>
          <p:nvPr/>
        </p:nvSpPr>
        <p:spPr>
          <a:xfrm>
            <a:off x="9646031" y="64839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7" name="Straight Connector 416">
            <a:extLst>
              <a:ext uri="{FF2B5EF4-FFF2-40B4-BE49-F238E27FC236}">
                <a16:creationId xmlns:a16="http://schemas.microsoft.com/office/drawing/2014/main" id="{D4AD4354-A9FE-2147-81EB-1D08D42BEAD0}"/>
              </a:ext>
            </a:extLst>
          </p:cNvPr>
          <p:cNvCxnSpPr>
            <a:cxnSpLocks/>
            <a:stCxn id="388" idx="7"/>
            <a:endCxn id="415" idx="3"/>
          </p:cNvCxnSpPr>
          <p:nvPr/>
        </p:nvCxnSpPr>
        <p:spPr>
          <a:xfrm flipV="1">
            <a:off x="9392659" y="830947"/>
            <a:ext cx="284692" cy="2205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864ACFD6-3B6A-6F4A-844A-5150AB509E02}"/>
              </a:ext>
            </a:extLst>
          </p:cNvPr>
          <p:cNvCxnSpPr>
            <a:cxnSpLocks/>
            <a:stCxn id="378" idx="0"/>
            <a:endCxn id="415" idx="4"/>
          </p:cNvCxnSpPr>
          <p:nvPr/>
        </p:nvCxnSpPr>
        <p:spPr>
          <a:xfrm flipH="1" flipV="1">
            <a:off x="9752965" y="862267"/>
            <a:ext cx="226842" cy="8548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CED9C9F5-A890-BC4D-B67D-4C2E6FA724B2}"/>
              </a:ext>
            </a:extLst>
          </p:cNvPr>
          <p:cNvCxnSpPr>
            <a:cxnSpLocks/>
            <a:endCxn id="173" idx="2"/>
          </p:cNvCxnSpPr>
          <p:nvPr/>
        </p:nvCxnSpPr>
        <p:spPr>
          <a:xfrm>
            <a:off x="2893609" y="3986310"/>
            <a:ext cx="2579414" cy="3971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3" name="Oval 462">
            <a:extLst>
              <a:ext uri="{FF2B5EF4-FFF2-40B4-BE49-F238E27FC236}">
                <a16:creationId xmlns:a16="http://schemas.microsoft.com/office/drawing/2014/main" id="{0FC0D69A-59B2-6942-A91A-E26F9A275217}"/>
              </a:ext>
            </a:extLst>
          </p:cNvPr>
          <p:cNvSpPr/>
          <p:nvPr/>
        </p:nvSpPr>
        <p:spPr>
          <a:xfrm>
            <a:off x="5515199" y="109235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5" name="Straight Connector 464">
            <a:extLst>
              <a:ext uri="{FF2B5EF4-FFF2-40B4-BE49-F238E27FC236}">
                <a16:creationId xmlns:a16="http://schemas.microsoft.com/office/drawing/2014/main" id="{6937984C-B293-0749-B7BB-A91226B96D16}"/>
              </a:ext>
            </a:extLst>
          </p:cNvPr>
          <p:cNvCxnSpPr>
            <a:cxnSpLocks/>
            <a:stCxn id="302" idx="0"/>
            <a:endCxn id="463" idx="4"/>
          </p:cNvCxnSpPr>
          <p:nvPr/>
        </p:nvCxnSpPr>
        <p:spPr>
          <a:xfrm flipV="1">
            <a:off x="5559326" y="1306227"/>
            <a:ext cx="62807" cy="5132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0" name="Oval 469">
            <a:extLst>
              <a:ext uri="{FF2B5EF4-FFF2-40B4-BE49-F238E27FC236}">
                <a16:creationId xmlns:a16="http://schemas.microsoft.com/office/drawing/2014/main" id="{A59ED8D9-8B8F-F74D-B927-424C1C58DFF4}"/>
              </a:ext>
            </a:extLst>
          </p:cNvPr>
          <p:cNvSpPr/>
          <p:nvPr/>
        </p:nvSpPr>
        <p:spPr>
          <a:xfrm>
            <a:off x="5951679" y="113263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1" name="Straight Connector 470">
            <a:extLst>
              <a:ext uri="{FF2B5EF4-FFF2-40B4-BE49-F238E27FC236}">
                <a16:creationId xmlns:a16="http://schemas.microsoft.com/office/drawing/2014/main" id="{7E843DED-4CA6-8A45-8037-7B97A7F90AD8}"/>
              </a:ext>
            </a:extLst>
          </p:cNvPr>
          <p:cNvCxnSpPr>
            <a:cxnSpLocks/>
            <a:stCxn id="302" idx="7"/>
            <a:endCxn id="470" idx="3"/>
          </p:cNvCxnSpPr>
          <p:nvPr/>
        </p:nvCxnSpPr>
        <p:spPr>
          <a:xfrm flipV="1">
            <a:off x="5634940" y="1315178"/>
            <a:ext cx="348059" cy="5355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5" name="Oval 474">
            <a:extLst>
              <a:ext uri="{FF2B5EF4-FFF2-40B4-BE49-F238E27FC236}">
                <a16:creationId xmlns:a16="http://schemas.microsoft.com/office/drawing/2014/main" id="{1DB552C0-9B52-EC4E-8906-D69FFEA19867}"/>
              </a:ext>
            </a:extLst>
          </p:cNvPr>
          <p:cNvSpPr/>
          <p:nvPr/>
        </p:nvSpPr>
        <p:spPr>
          <a:xfrm>
            <a:off x="6712099" y="19263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8" name="Straight Connector 477">
            <a:extLst>
              <a:ext uri="{FF2B5EF4-FFF2-40B4-BE49-F238E27FC236}">
                <a16:creationId xmlns:a16="http://schemas.microsoft.com/office/drawing/2014/main" id="{A0E6FCA0-C05B-844A-8C85-4834745EDE4D}"/>
              </a:ext>
            </a:extLst>
          </p:cNvPr>
          <p:cNvCxnSpPr>
            <a:cxnSpLocks/>
            <a:stCxn id="475" idx="2"/>
            <a:endCxn id="302" idx="6"/>
          </p:cNvCxnSpPr>
          <p:nvPr/>
        </p:nvCxnSpPr>
        <p:spPr>
          <a:xfrm flipH="1" flipV="1">
            <a:off x="5666260" y="1926368"/>
            <a:ext cx="1045839" cy="1069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211D4BAD-AE39-D64A-A1A0-6F1DB565A682}"/>
              </a:ext>
            </a:extLst>
          </p:cNvPr>
          <p:cNvCxnSpPr>
            <a:cxnSpLocks/>
            <a:stCxn id="475" idx="6"/>
            <a:endCxn id="247" idx="2"/>
          </p:cNvCxnSpPr>
          <p:nvPr/>
        </p:nvCxnSpPr>
        <p:spPr>
          <a:xfrm>
            <a:off x="6925967" y="2033302"/>
            <a:ext cx="688154" cy="1555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DE6A944C-43AC-6D40-86C9-15522A94F88D}"/>
              </a:ext>
            </a:extLst>
          </p:cNvPr>
          <p:cNvCxnSpPr>
            <a:cxnSpLocks/>
            <a:stCxn id="475" idx="3"/>
            <a:endCxn id="292" idx="7"/>
          </p:cNvCxnSpPr>
          <p:nvPr/>
        </p:nvCxnSpPr>
        <p:spPr>
          <a:xfrm flipH="1">
            <a:off x="6337649" y="2108916"/>
            <a:ext cx="405770" cy="390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8BA3595C-A94E-2546-83A3-BE9AAAB2BC45}"/>
              </a:ext>
            </a:extLst>
          </p:cNvPr>
          <p:cNvCxnSpPr>
            <a:cxnSpLocks/>
            <a:stCxn id="475" idx="5"/>
            <a:endCxn id="259" idx="2"/>
          </p:cNvCxnSpPr>
          <p:nvPr/>
        </p:nvCxnSpPr>
        <p:spPr>
          <a:xfrm>
            <a:off x="6894647" y="2108916"/>
            <a:ext cx="838606" cy="8094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F9CC2AB8-4D12-B74D-AB3B-71558CEA28A9}"/>
              </a:ext>
            </a:extLst>
          </p:cNvPr>
          <p:cNvCxnSpPr>
            <a:cxnSpLocks/>
            <a:stCxn id="286" idx="7"/>
            <a:endCxn id="377" idx="3"/>
          </p:cNvCxnSpPr>
          <p:nvPr/>
        </p:nvCxnSpPr>
        <p:spPr>
          <a:xfrm flipV="1">
            <a:off x="8603448" y="1657216"/>
            <a:ext cx="376530" cy="638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32" name="Oval 531">
            <a:extLst>
              <a:ext uri="{FF2B5EF4-FFF2-40B4-BE49-F238E27FC236}">
                <a16:creationId xmlns:a16="http://schemas.microsoft.com/office/drawing/2014/main" id="{49E4D0C1-CA2E-1342-8349-021BC69DED05}"/>
              </a:ext>
            </a:extLst>
          </p:cNvPr>
          <p:cNvSpPr/>
          <p:nvPr/>
        </p:nvSpPr>
        <p:spPr>
          <a:xfrm>
            <a:off x="7750921" y="152698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3" name="Straight Connector 532">
            <a:extLst>
              <a:ext uri="{FF2B5EF4-FFF2-40B4-BE49-F238E27FC236}">
                <a16:creationId xmlns:a16="http://schemas.microsoft.com/office/drawing/2014/main" id="{38211DB1-FB15-4540-BA69-D56AE4EAA822}"/>
              </a:ext>
            </a:extLst>
          </p:cNvPr>
          <p:cNvCxnSpPr>
            <a:cxnSpLocks/>
            <a:stCxn id="377" idx="2"/>
            <a:endCxn id="532" idx="6"/>
          </p:cNvCxnSpPr>
          <p:nvPr/>
        </p:nvCxnSpPr>
        <p:spPr>
          <a:xfrm flipH="1">
            <a:off x="7964789" y="1581602"/>
            <a:ext cx="983868" cy="523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F5CA11AF-5DC3-4246-B7E5-A884B936AB12}"/>
              </a:ext>
            </a:extLst>
          </p:cNvPr>
          <p:cNvCxnSpPr>
            <a:cxnSpLocks/>
            <a:stCxn id="247" idx="0"/>
            <a:endCxn id="532" idx="4"/>
          </p:cNvCxnSpPr>
          <p:nvPr/>
        </p:nvCxnSpPr>
        <p:spPr>
          <a:xfrm flipV="1">
            <a:off x="7721055" y="1740853"/>
            <a:ext cx="136800" cy="34102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B560C799-3B77-6F41-BF85-928407AF4E3C}"/>
              </a:ext>
            </a:extLst>
          </p:cNvPr>
          <p:cNvCxnSpPr>
            <a:cxnSpLocks/>
            <a:stCxn id="532" idx="3"/>
            <a:endCxn id="292" idx="7"/>
          </p:cNvCxnSpPr>
          <p:nvPr/>
        </p:nvCxnSpPr>
        <p:spPr>
          <a:xfrm flipH="1">
            <a:off x="6337649" y="1709533"/>
            <a:ext cx="1444593" cy="7900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FF4B55C8-19F7-EB4E-9917-31F19FD7BFFD}"/>
              </a:ext>
            </a:extLst>
          </p:cNvPr>
          <p:cNvCxnSpPr>
            <a:cxnSpLocks/>
            <a:stCxn id="251" idx="2"/>
            <a:endCxn id="301" idx="6"/>
          </p:cNvCxnSpPr>
          <p:nvPr/>
        </p:nvCxnSpPr>
        <p:spPr>
          <a:xfrm flipH="1">
            <a:off x="6706781" y="3159958"/>
            <a:ext cx="174770" cy="932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9FC2A384-2F63-CE4F-AF86-97219ACEEF64}"/>
              </a:ext>
            </a:extLst>
          </p:cNvPr>
          <p:cNvCxnSpPr>
            <a:cxnSpLocks/>
            <a:stCxn id="163" idx="6"/>
            <a:endCxn id="217" idx="2"/>
          </p:cNvCxnSpPr>
          <p:nvPr/>
        </p:nvCxnSpPr>
        <p:spPr>
          <a:xfrm flipV="1">
            <a:off x="6389600" y="5007265"/>
            <a:ext cx="822444" cy="24966"/>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584" name="Oval 583">
            <a:extLst>
              <a:ext uri="{FF2B5EF4-FFF2-40B4-BE49-F238E27FC236}">
                <a16:creationId xmlns:a16="http://schemas.microsoft.com/office/drawing/2014/main" id="{26D6EEA9-E6D1-1543-BDD0-2EBE3E9E7F73}"/>
              </a:ext>
            </a:extLst>
          </p:cNvPr>
          <p:cNvSpPr/>
          <p:nvPr/>
        </p:nvSpPr>
        <p:spPr>
          <a:xfrm>
            <a:off x="4713419" y="178990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5" name="Straight Connector 584">
            <a:extLst>
              <a:ext uri="{FF2B5EF4-FFF2-40B4-BE49-F238E27FC236}">
                <a16:creationId xmlns:a16="http://schemas.microsoft.com/office/drawing/2014/main" id="{4C52C80E-5C2D-B448-8861-76AC4CA82E8C}"/>
              </a:ext>
            </a:extLst>
          </p:cNvPr>
          <p:cNvCxnSpPr>
            <a:cxnSpLocks/>
            <a:stCxn id="302" idx="2"/>
            <a:endCxn id="584" idx="6"/>
          </p:cNvCxnSpPr>
          <p:nvPr/>
        </p:nvCxnSpPr>
        <p:spPr>
          <a:xfrm flipH="1" flipV="1">
            <a:off x="4927287" y="1896836"/>
            <a:ext cx="525105" cy="295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0" name="Oval 589">
            <a:extLst>
              <a:ext uri="{FF2B5EF4-FFF2-40B4-BE49-F238E27FC236}">
                <a16:creationId xmlns:a16="http://schemas.microsoft.com/office/drawing/2014/main" id="{E436912D-BA0E-7F43-9866-82D5412B28EE}"/>
              </a:ext>
            </a:extLst>
          </p:cNvPr>
          <p:cNvSpPr/>
          <p:nvPr/>
        </p:nvSpPr>
        <p:spPr>
          <a:xfrm>
            <a:off x="7120689" y="162334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1" name="Straight Connector 590">
            <a:extLst>
              <a:ext uri="{FF2B5EF4-FFF2-40B4-BE49-F238E27FC236}">
                <a16:creationId xmlns:a16="http://schemas.microsoft.com/office/drawing/2014/main" id="{E292F137-BC15-BB48-BB8F-2A16D13B381C}"/>
              </a:ext>
            </a:extLst>
          </p:cNvPr>
          <p:cNvCxnSpPr>
            <a:cxnSpLocks/>
            <a:stCxn id="247" idx="1"/>
            <a:endCxn id="590" idx="5"/>
          </p:cNvCxnSpPr>
          <p:nvPr/>
        </p:nvCxnSpPr>
        <p:spPr>
          <a:xfrm flipH="1" flipV="1">
            <a:off x="7303237" y="1805890"/>
            <a:ext cx="342204" cy="3073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4" name="Oval 593">
            <a:extLst>
              <a:ext uri="{FF2B5EF4-FFF2-40B4-BE49-F238E27FC236}">
                <a16:creationId xmlns:a16="http://schemas.microsoft.com/office/drawing/2014/main" id="{780B2816-A5CA-D14D-8776-CF1504AFD877}"/>
              </a:ext>
            </a:extLst>
          </p:cNvPr>
          <p:cNvSpPr/>
          <p:nvPr/>
        </p:nvSpPr>
        <p:spPr>
          <a:xfrm>
            <a:off x="7667735" y="440488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5" name="Straight Connector 594">
            <a:extLst>
              <a:ext uri="{FF2B5EF4-FFF2-40B4-BE49-F238E27FC236}">
                <a16:creationId xmlns:a16="http://schemas.microsoft.com/office/drawing/2014/main" id="{16D23A41-ED00-3245-8F24-31B3ECDC88D7}"/>
              </a:ext>
            </a:extLst>
          </p:cNvPr>
          <p:cNvCxnSpPr>
            <a:cxnSpLocks/>
            <a:stCxn id="204" idx="2"/>
            <a:endCxn id="594" idx="5"/>
          </p:cNvCxnSpPr>
          <p:nvPr/>
        </p:nvCxnSpPr>
        <p:spPr>
          <a:xfrm flipH="1" flipV="1">
            <a:off x="7850283" y="4587428"/>
            <a:ext cx="190312" cy="993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7" name="Oval 596">
            <a:extLst>
              <a:ext uri="{FF2B5EF4-FFF2-40B4-BE49-F238E27FC236}">
                <a16:creationId xmlns:a16="http://schemas.microsoft.com/office/drawing/2014/main" id="{95DD27AB-9152-4C4B-BDF2-161548E68FCD}"/>
              </a:ext>
            </a:extLst>
          </p:cNvPr>
          <p:cNvSpPr/>
          <p:nvPr/>
        </p:nvSpPr>
        <p:spPr>
          <a:xfrm>
            <a:off x="5629356" y="315995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8" name="Straight Connector 597">
            <a:extLst>
              <a:ext uri="{FF2B5EF4-FFF2-40B4-BE49-F238E27FC236}">
                <a16:creationId xmlns:a16="http://schemas.microsoft.com/office/drawing/2014/main" id="{EBD55E2A-50CC-3D41-B760-9D85CAF051E0}"/>
              </a:ext>
            </a:extLst>
          </p:cNvPr>
          <p:cNvCxnSpPr>
            <a:cxnSpLocks/>
            <a:stCxn id="161" idx="0"/>
            <a:endCxn id="597" idx="4"/>
          </p:cNvCxnSpPr>
          <p:nvPr/>
        </p:nvCxnSpPr>
        <p:spPr>
          <a:xfrm flipV="1">
            <a:off x="5719813" y="3373826"/>
            <a:ext cx="16476" cy="1908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980AE3B3-0781-FF48-B308-CA3EBBE95121}"/>
              </a:ext>
            </a:extLst>
          </p:cNvPr>
          <p:cNvCxnSpPr>
            <a:cxnSpLocks/>
            <a:stCxn id="292" idx="3"/>
            <a:endCxn id="597" idx="7"/>
          </p:cNvCxnSpPr>
          <p:nvPr/>
        </p:nvCxnSpPr>
        <p:spPr>
          <a:xfrm flipH="1">
            <a:off x="5811904" y="2650772"/>
            <a:ext cx="374517" cy="5405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95AC60EC-1EB8-0246-BC5D-EBE0B6F95A43}"/>
              </a:ext>
            </a:extLst>
          </p:cNvPr>
          <p:cNvCxnSpPr>
            <a:cxnSpLocks/>
            <a:stCxn id="341" idx="1"/>
            <a:endCxn id="258" idx="5"/>
          </p:cNvCxnSpPr>
          <p:nvPr/>
        </p:nvCxnSpPr>
        <p:spPr>
          <a:xfrm flipH="1" flipV="1">
            <a:off x="8888324" y="4259873"/>
            <a:ext cx="147138" cy="2082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CC5E68E9-F584-7F43-B473-B7169EEB294A}"/>
              </a:ext>
            </a:extLst>
          </p:cNvPr>
          <p:cNvCxnSpPr>
            <a:cxnSpLocks/>
            <a:stCxn id="334" idx="2"/>
            <a:endCxn id="249" idx="5"/>
          </p:cNvCxnSpPr>
          <p:nvPr/>
        </p:nvCxnSpPr>
        <p:spPr>
          <a:xfrm flipH="1" flipV="1">
            <a:off x="8528825" y="3591482"/>
            <a:ext cx="1126668" cy="515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a:extLst>
              <a:ext uri="{FF2B5EF4-FFF2-40B4-BE49-F238E27FC236}">
                <a16:creationId xmlns:a16="http://schemas.microsoft.com/office/drawing/2014/main" id="{5F2A3333-AB33-ED4B-AC30-627E50E22EAF}"/>
              </a:ext>
            </a:extLst>
          </p:cNvPr>
          <p:cNvCxnSpPr>
            <a:cxnSpLocks/>
            <a:stCxn id="334" idx="1"/>
            <a:endCxn id="337" idx="5"/>
          </p:cNvCxnSpPr>
          <p:nvPr/>
        </p:nvCxnSpPr>
        <p:spPr>
          <a:xfrm flipH="1" flipV="1">
            <a:off x="9392483" y="3759400"/>
            <a:ext cx="294331" cy="2714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FAAAC97F-08DB-CE4D-9CEA-081D772544E0}"/>
              </a:ext>
            </a:extLst>
          </p:cNvPr>
          <p:cNvCxnSpPr>
            <a:cxnSpLocks/>
            <a:stCxn id="345" idx="2"/>
            <a:endCxn id="337" idx="6"/>
          </p:cNvCxnSpPr>
          <p:nvPr/>
        </p:nvCxnSpPr>
        <p:spPr>
          <a:xfrm flipH="1">
            <a:off x="9423803" y="3620642"/>
            <a:ext cx="560131" cy="631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31C16AB0-8BCD-F744-B564-0F5EE4DADD66}"/>
              </a:ext>
            </a:extLst>
          </p:cNvPr>
          <p:cNvCxnSpPr>
            <a:cxnSpLocks/>
            <a:endCxn id="302" idx="2"/>
          </p:cNvCxnSpPr>
          <p:nvPr/>
        </p:nvCxnSpPr>
        <p:spPr>
          <a:xfrm flipV="1">
            <a:off x="2983073" y="1926368"/>
            <a:ext cx="2469319" cy="7044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542BB8D3-2DFF-714C-B02F-D692C93A23F8}"/>
              </a:ext>
            </a:extLst>
          </p:cNvPr>
          <p:cNvCxnSpPr>
            <a:cxnSpLocks/>
            <a:stCxn id="161" idx="7"/>
            <a:endCxn id="299" idx="3"/>
          </p:cNvCxnSpPr>
          <p:nvPr/>
        </p:nvCxnSpPr>
        <p:spPr>
          <a:xfrm flipV="1">
            <a:off x="5795427" y="3381754"/>
            <a:ext cx="223657" cy="214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61FD06E2-CDAA-1946-B961-1D52545418E6}"/>
              </a:ext>
            </a:extLst>
          </p:cNvPr>
          <p:cNvCxnSpPr>
            <a:cxnSpLocks/>
            <a:stCxn id="161" idx="1"/>
            <a:endCxn id="300" idx="5"/>
          </p:cNvCxnSpPr>
          <p:nvPr/>
        </p:nvCxnSpPr>
        <p:spPr>
          <a:xfrm flipH="1" flipV="1">
            <a:off x="5293512" y="3311216"/>
            <a:ext cx="350687" cy="28479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A76A023C-D461-484A-89B8-C741C63D34FD}"/>
              </a:ext>
            </a:extLst>
          </p:cNvPr>
          <p:cNvCxnSpPr>
            <a:cxnSpLocks/>
            <a:stCxn id="173" idx="7"/>
            <a:endCxn id="255" idx="2"/>
          </p:cNvCxnSpPr>
          <p:nvPr/>
        </p:nvCxnSpPr>
        <p:spPr>
          <a:xfrm flipV="1">
            <a:off x="5655571" y="3873898"/>
            <a:ext cx="1071122" cy="433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7FE0D48A-BCD4-1E49-AA88-DBECA2C3BE28}"/>
              </a:ext>
            </a:extLst>
          </p:cNvPr>
          <p:cNvCxnSpPr>
            <a:cxnSpLocks/>
            <a:stCxn id="204" idx="7"/>
            <a:endCxn id="258" idx="3"/>
          </p:cNvCxnSpPr>
          <p:nvPr/>
        </p:nvCxnSpPr>
        <p:spPr>
          <a:xfrm flipV="1">
            <a:off x="8223143" y="4259873"/>
            <a:ext cx="513953" cy="35133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87432677-B595-D84E-97DB-512F485460D4}"/>
              </a:ext>
            </a:extLst>
          </p:cNvPr>
          <p:cNvCxnSpPr>
            <a:cxnSpLocks/>
            <a:stCxn id="204" idx="0"/>
            <a:endCxn id="256" idx="3"/>
          </p:cNvCxnSpPr>
          <p:nvPr/>
        </p:nvCxnSpPr>
        <p:spPr>
          <a:xfrm flipV="1">
            <a:off x="8147529" y="4406160"/>
            <a:ext cx="58055" cy="1737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5FAC71F2-118E-344E-AE63-091D19C126F7}"/>
              </a:ext>
            </a:extLst>
          </p:cNvPr>
          <p:cNvCxnSpPr>
            <a:cxnSpLocks/>
            <a:stCxn id="385" idx="4"/>
            <a:endCxn id="333" idx="1"/>
          </p:cNvCxnSpPr>
          <p:nvPr/>
        </p:nvCxnSpPr>
        <p:spPr>
          <a:xfrm>
            <a:off x="9919405" y="2582464"/>
            <a:ext cx="235531" cy="4104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ADCAD03A-E977-4540-88AB-6A54843AD9B2}"/>
              </a:ext>
            </a:extLst>
          </p:cNvPr>
          <p:cNvCxnSpPr>
            <a:cxnSpLocks/>
            <a:stCxn id="387" idx="4"/>
            <a:endCxn id="333" idx="0"/>
          </p:cNvCxnSpPr>
          <p:nvPr/>
        </p:nvCxnSpPr>
        <p:spPr>
          <a:xfrm flipH="1">
            <a:off x="10230550" y="2402676"/>
            <a:ext cx="106934" cy="5588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67" name="Oval 666">
            <a:extLst>
              <a:ext uri="{FF2B5EF4-FFF2-40B4-BE49-F238E27FC236}">
                <a16:creationId xmlns:a16="http://schemas.microsoft.com/office/drawing/2014/main" id="{29858C34-BFDD-CA46-864F-82F7C4ECE351}"/>
              </a:ext>
            </a:extLst>
          </p:cNvPr>
          <p:cNvSpPr/>
          <p:nvPr/>
        </p:nvSpPr>
        <p:spPr>
          <a:xfrm>
            <a:off x="9190665" y="294609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8" name="Straight Connector 667">
            <a:extLst>
              <a:ext uri="{FF2B5EF4-FFF2-40B4-BE49-F238E27FC236}">
                <a16:creationId xmlns:a16="http://schemas.microsoft.com/office/drawing/2014/main" id="{AA8695C8-D39E-504E-96C2-7B7914D83D45}"/>
              </a:ext>
            </a:extLst>
          </p:cNvPr>
          <p:cNvCxnSpPr>
            <a:cxnSpLocks/>
            <a:stCxn id="333" idx="2"/>
            <a:endCxn id="667" idx="6"/>
          </p:cNvCxnSpPr>
          <p:nvPr/>
        </p:nvCxnSpPr>
        <p:spPr>
          <a:xfrm flipH="1" flipV="1">
            <a:off x="9404533" y="3053024"/>
            <a:ext cx="719083" cy="1548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E74688D4-724C-864D-A6CB-BBCBDD0932F5}"/>
              </a:ext>
            </a:extLst>
          </p:cNvPr>
          <p:cNvCxnSpPr>
            <a:cxnSpLocks/>
            <a:stCxn id="667" idx="2"/>
            <a:endCxn id="249" idx="7"/>
          </p:cNvCxnSpPr>
          <p:nvPr/>
        </p:nvCxnSpPr>
        <p:spPr>
          <a:xfrm flipH="1">
            <a:off x="8528825" y="3053024"/>
            <a:ext cx="661839" cy="3872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A5DA0D1C-0737-F242-819B-828A09ADB601}"/>
              </a:ext>
            </a:extLst>
          </p:cNvPr>
          <p:cNvCxnSpPr>
            <a:cxnSpLocks/>
            <a:stCxn id="667" idx="0"/>
            <a:endCxn id="378" idx="3"/>
          </p:cNvCxnSpPr>
          <p:nvPr/>
        </p:nvCxnSpPr>
        <p:spPr>
          <a:xfrm flipV="1">
            <a:off x="9297599" y="1899686"/>
            <a:ext cx="606594" cy="10464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96BD35B1-C015-F340-986F-14294E416368}"/>
              </a:ext>
            </a:extLst>
          </p:cNvPr>
          <p:cNvCxnSpPr>
            <a:cxnSpLocks/>
            <a:stCxn id="216" idx="3"/>
            <a:endCxn id="205" idx="7"/>
          </p:cNvCxnSpPr>
          <p:nvPr/>
        </p:nvCxnSpPr>
        <p:spPr>
          <a:xfrm flipH="1">
            <a:off x="7754846" y="5474259"/>
            <a:ext cx="177213" cy="334616"/>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9A63CA9C-3CC2-BF4E-8EBD-FFF8E872B083}"/>
              </a:ext>
            </a:extLst>
          </p:cNvPr>
          <p:cNvCxnSpPr>
            <a:cxnSpLocks/>
            <a:stCxn id="162" idx="6"/>
            <a:endCxn id="205" idx="2"/>
          </p:cNvCxnSpPr>
          <p:nvPr/>
        </p:nvCxnSpPr>
        <p:spPr>
          <a:xfrm>
            <a:off x="5358450" y="4869285"/>
            <a:ext cx="2213848" cy="1015203"/>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9887BE10-BEB1-2A48-9113-E0B96A436202}"/>
              </a:ext>
            </a:extLst>
          </p:cNvPr>
          <p:cNvCxnSpPr>
            <a:cxnSpLocks/>
            <a:stCxn id="248" idx="4"/>
            <a:endCxn id="205" idx="1"/>
          </p:cNvCxnSpPr>
          <p:nvPr/>
        </p:nvCxnSpPr>
        <p:spPr>
          <a:xfrm>
            <a:off x="7310450" y="3543552"/>
            <a:ext cx="293168" cy="2265322"/>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id="{2C1BC07F-59BF-3846-BE1F-80E0548DE501}"/>
              </a:ext>
            </a:extLst>
          </p:cNvPr>
          <p:cNvCxnSpPr>
            <a:cxnSpLocks/>
            <a:stCxn id="248" idx="6"/>
            <a:endCxn id="334" idx="2"/>
          </p:cNvCxnSpPr>
          <p:nvPr/>
        </p:nvCxnSpPr>
        <p:spPr>
          <a:xfrm>
            <a:off x="7417384" y="3436618"/>
            <a:ext cx="2238109" cy="669867"/>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7F0AC806-834F-7B45-8D5E-2D92A46A4576}"/>
              </a:ext>
            </a:extLst>
          </p:cNvPr>
          <p:cNvCxnSpPr>
            <a:cxnSpLocks/>
            <a:stCxn id="248" idx="1"/>
            <a:endCxn id="251" idx="5"/>
          </p:cNvCxnSpPr>
          <p:nvPr/>
        </p:nvCxnSpPr>
        <p:spPr>
          <a:xfrm flipH="1" flipV="1">
            <a:off x="7064099" y="3235572"/>
            <a:ext cx="170737" cy="1254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A70B9488-D64B-304B-91AA-0B09AE7380A6}"/>
              </a:ext>
            </a:extLst>
          </p:cNvPr>
          <p:cNvCxnSpPr>
            <a:cxnSpLocks/>
            <a:stCxn id="248" idx="2"/>
            <a:endCxn id="301" idx="5"/>
          </p:cNvCxnSpPr>
          <p:nvPr/>
        </p:nvCxnSpPr>
        <p:spPr>
          <a:xfrm flipH="1" flipV="1">
            <a:off x="6675461" y="3328861"/>
            <a:ext cx="528055" cy="10775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a:extLst>
              <a:ext uri="{FF2B5EF4-FFF2-40B4-BE49-F238E27FC236}">
                <a16:creationId xmlns:a16="http://schemas.microsoft.com/office/drawing/2014/main" id="{06A58F63-915E-3645-BDF8-D26AE8E2BF0C}"/>
              </a:ext>
            </a:extLst>
          </p:cNvPr>
          <p:cNvCxnSpPr>
            <a:cxnSpLocks/>
            <a:stCxn id="204" idx="2"/>
            <a:endCxn id="167" idx="6"/>
          </p:cNvCxnSpPr>
          <p:nvPr/>
        </p:nvCxnSpPr>
        <p:spPr>
          <a:xfrm flipH="1">
            <a:off x="6818763" y="4686825"/>
            <a:ext cx="1221832" cy="369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55" name="Oval 754">
            <a:extLst>
              <a:ext uri="{FF2B5EF4-FFF2-40B4-BE49-F238E27FC236}">
                <a16:creationId xmlns:a16="http://schemas.microsoft.com/office/drawing/2014/main" id="{799936EC-AB31-7041-B961-2255991DB6DA}"/>
              </a:ext>
            </a:extLst>
          </p:cNvPr>
          <p:cNvSpPr/>
          <p:nvPr/>
        </p:nvSpPr>
        <p:spPr>
          <a:xfrm>
            <a:off x="6800429" y="266579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6" name="Straight Connector 755">
            <a:extLst>
              <a:ext uri="{FF2B5EF4-FFF2-40B4-BE49-F238E27FC236}">
                <a16:creationId xmlns:a16="http://schemas.microsoft.com/office/drawing/2014/main" id="{DF8E5CE9-2C13-CB4F-924F-F5AD297087E4}"/>
              </a:ext>
            </a:extLst>
          </p:cNvPr>
          <p:cNvCxnSpPr>
            <a:cxnSpLocks/>
            <a:stCxn id="755" idx="2"/>
            <a:endCxn id="292" idx="5"/>
          </p:cNvCxnSpPr>
          <p:nvPr/>
        </p:nvCxnSpPr>
        <p:spPr>
          <a:xfrm flipH="1" flipV="1">
            <a:off x="6337649" y="2650772"/>
            <a:ext cx="462781" cy="1219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B698CA9D-FD2F-E243-AD07-CAD5487B455A}"/>
              </a:ext>
            </a:extLst>
          </p:cNvPr>
          <p:cNvCxnSpPr>
            <a:cxnSpLocks/>
            <a:stCxn id="755" idx="6"/>
            <a:endCxn id="259" idx="2"/>
          </p:cNvCxnSpPr>
          <p:nvPr/>
        </p:nvCxnSpPr>
        <p:spPr>
          <a:xfrm>
            <a:off x="7014298" y="2772728"/>
            <a:ext cx="718956" cy="1456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17485F38-8810-C54B-9259-0CD35B2FAC52}"/>
              </a:ext>
            </a:extLst>
          </p:cNvPr>
          <p:cNvCxnSpPr>
            <a:cxnSpLocks/>
            <a:stCxn id="377" idx="2"/>
            <a:endCxn id="247" idx="7"/>
          </p:cNvCxnSpPr>
          <p:nvPr/>
        </p:nvCxnSpPr>
        <p:spPr>
          <a:xfrm flipH="1">
            <a:off x="7796669" y="1581602"/>
            <a:ext cx="1151988" cy="5315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71" name="Oval 770">
            <a:extLst>
              <a:ext uri="{FF2B5EF4-FFF2-40B4-BE49-F238E27FC236}">
                <a16:creationId xmlns:a16="http://schemas.microsoft.com/office/drawing/2014/main" id="{6303A7CA-B550-1E43-9F7B-02100DC5BB0C}"/>
              </a:ext>
            </a:extLst>
          </p:cNvPr>
          <p:cNvSpPr/>
          <p:nvPr/>
        </p:nvSpPr>
        <p:spPr>
          <a:xfrm>
            <a:off x="8603448" y="73597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2" name="Straight Connector 771">
            <a:extLst>
              <a:ext uri="{FF2B5EF4-FFF2-40B4-BE49-F238E27FC236}">
                <a16:creationId xmlns:a16="http://schemas.microsoft.com/office/drawing/2014/main" id="{969B107B-DB7A-6445-8DD2-213905C20BAF}"/>
              </a:ext>
            </a:extLst>
          </p:cNvPr>
          <p:cNvCxnSpPr>
            <a:cxnSpLocks/>
            <a:stCxn id="388" idx="2"/>
            <a:endCxn id="771" idx="5"/>
          </p:cNvCxnSpPr>
          <p:nvPr/>
        </p:nvCxnSpPr>
        <p:spPr>
          <a:xfrm flipH="1" flipV="1">
            <a:off x="8785996" y="918526"/>
            <a:ext cx="424116" cy="2085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85A29081-DB27-8944-9D2D-93DE418CBF7C}"/>
              </a:ext>
            </a:extLst>
          </p:cNvPr>
          <p:cNvSpPr/>
          <p:nvPr/>
        </p:nvSpPr>
        <p:spPr>
          <a:xfrm>
            <a:off x="8127659" y="13354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6" name="Straight Connector 775">
            <a:extLst>
              <a:ext uri="{FF2B5EF4-FFF2-40B4-BE49-F238E27FC236}">
                <a16:creationId xmlns:a16="http://schemas.microsoft.com/office/drawing/2014/main" id="{B3FF3C70-2A29-7F4D-8032-E840D70D3616}"/>
              </a:ext>
            </a:extLst>
          </p:cNvPr>
          <p:cNvCxnSpPr>
            <a:cxnSpLocks/>
            <a:stCxn id="247" idx="7"/>
            <a:endCxn id="775" idx="4"/>
          </p:cNvCxnSpPr>
          <p:nvPr/>
        </p:nvCxnSpPr>
        <p:spPr>
          <a:xfrm flipV="1">
            <a:off x="7796669" y="1549336"/>
            <a:ext cx="437924" cy="5638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80" name="Oval 779">
            <a:extLst>
              <a:ext uri="{FF2B5EF4-FFF2-40B4-BE49-F238E27FC236}">
                <a16:creationId xmlns:a16="http://schemas.microsoft.com/office/drawing/2014/main" id="{3CF7764B-277B-7640-AA1E-5AA01AF1694D}"/>
              </a:ext>
            </a:extLst>
          </p:cNvPr>
          <p:cNvSpPr/>
          <p:nvPr/>
        </p:nvSpPr>
        <p:spPr>
          <a:xfrm>
            <a:off x="7436019" y="137517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1" name="Straight Connector 780">
            <a:extLst>
              <a:ext uri="{FF2B5EF4-FFF2-40B4-BE49-F238E27FC236}">
                <a16:creationId xmlns:a16="http://schemas.microsoft.com/office/drawing/2014/main" id="{85E2FEE0-0CDE-7744-9EF3-3E3EB425BB4A}"/>
              </a:ext>
            </a:extLst>
          </p:cNvPr>
          <p:cNvCxnSpPr>
            <a:cxnSpLocks/>
            <a:stCxn id="780" idx="4"/>
            <a:endCxn id="247" idx="1"/>
          </p:cNvCxnSpPr>
          <p:nvPr/>
        </p:nvCxnSpPr>
        <p:spPr>
          <a:xfrm>
            <a:off x="7542953" y="1589042"/>
            <a:ext cx="102488" cy="5241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84" name="Oval 783">
            <a:extLst>
              <a:ext uri="{FF2B5EF4-FFF2-40B4-BE49-F238E27FC236}">
                <a16:creationId xmlns:a16="http://schemas.microsoft.com/office/drawing/2014/main" id="{2746D9C3-43A9-854F-93A4-CFA5E9A27123}"/>
              </a:ext>
            </a:extLst>
          </p:cNvPr>
          <p:cNvSpPr/>
          <p:nvPr/>
        </p:nvSpPr>
        <p:spPr>
          <a:xfrm>
            <a:off x="10347125" y="182407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8" name="Straight Connector 787">
            <a:extLst>
              <a:ext uri="{FF2B5EF4-FFF2-40B4-BE49-F238E27FC236}">
                <a16:creationId xmlns:a16="http://schemas.microsoft.com/office/drawing/2014/main" id="{EE5BE367-8FB9-D34D-9BAB-77D557AA92CA}"/>
              </a:ext>
            </a:extLst>
          </p:cNvPr>
          <p:cNvCxnSpPr>
            <a:cxnSpLocks/>
            <a:stCxn id="784" idx="2"/>
            <a:endCxn id="378" idx="6"/>
          </p:cNvCxnSpPr>
          <p:nvPr/>
        </p:nvCxnSpPr>
        <p:spPr>
          <a:xfrm flipH="1" flipV="1">
            <a:off x="10086741" y="1824072"/>
            <a:ext cx="260384" cy="1069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CB8385A0-18EA-A44E-9632-6B1A5E9823F2}"/>
              </a:ext>
            </a:extLst>
          </p:cNvPr>
          <p:cNvCxnSpPr>
            <a:cxnSpLocks/>
            <a:stCxn id="386" idx="5"/>
            <a:endCxn id="333" idx="2"/>
          </p:cNvCxnSpPr>
          <p:nvPr/>
        </p:nvCxnSpPr>
        <p:spPr>
          <a:xfrm>
            <a:off x="9129339" y="2573964"/>
            <a:ext cx="994277" cy="4945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DDB613DE-78A3-C848-9636-FFFBAE0D612E}"/>
              </a:ext>
            </a:extLst>
          </p:cNvPr>
          <p:cNvCxnSpPr>
            <a:cxnSpLocks/>
            <a:stCxn id="386" idx="4"/>
            <a:endCxn id="667" idx="1"/>
          </p:cNvCxnSpPr>
          <p:nvPr/>
        </p:nvCxnSpPr>
        <p:spPr>
          <a:xfrm>
            <a:off x="9053725" y="2605285"/>
            <a:ext cx="168260" cy="3721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id="{C1F3E61D-D575-D04C-91D2-029ED64C87D1}"/>
              </a:ext>
            </a:extLst>
          </p:cNvPr>
          <p:cNvCxnSpPr>
            <a:cxnSpLocks/>
            <a:stCxn id="334" idx="3"/>
            <a:endCxn id="207" idx="7"/>
          </p:cNvCxnSpPr>
          <p:nvPr/>
        </p:nvCxnSpPr>
        <p:spPr>
          <a:xfrm flipH="1">
            <a:off x="9256440" y="4182099"/>
            <a:ext cx="430373" cy="88023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9" name="Straight Connector 908">
            <a:extLst>
              <a:ext uri="{FF2B5EF4-FFF2-40B4-BE49-F238E27FC236}">
                <a16:creationId xmlns:a16="http://schemas.microsoft.com/office/drawing/2014/main" id="{9DE593E3-8B8F-FE4E-A1BD-850BD4440DEE}"/>
              </a:ext>
            </a:extLst>
          </p:cNvPr>
          <p:cNvCxnSpPr>
            <a:cxnSpLocks/>
            <a:stCxn id="337" idx="2"/>
            <a:endCxn id="258" idx="7"/>
          </p:cNvCxnSpPr>
          <p:nvPr/>
        </p:nvCxnSpPr>
        <p:spPr>
          <a:xfrm flipH="1">
            <a:off x="8888324" y="3683786"/>
            <a:ext cx="321610" cy="4248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2" name="Straight Connector 911">
            <a:extLst>
              <a:ext uri="{FF2B5EF4-FFF2-40B4-BE49-F238E27FC236}">
                <a16:creationId xmlns:a16="http://schemas.microsoft.com/office/drawing/2014/main" id="{C2DC0293-734A-BB4E-AC7D-31A4DF49D3AC}"/>
              </a:ext>
            </a:extLst>
          </p:cNvPr>
          <p:cNvCxnSpPr>
            <a:cxnSpLocks/>
            <a:stCxn id="667" idx="5"/>
            <a:endCxn id="346" idx="2"/>
          </p:cNvCxnSpPr>
          <p:nvPr/>
        </p:nvCxnSpPr>
        <p:spPr>
          <a:xfrm>
            <a:off x="9373213" y="3128638"/>
            <a:ext cx="341350" cy="1804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id="{39185FFB-F923-FC41-97B8-631CA727D6DD}"/>
              </a:ext>
            </a:extLst>
          </p:cNvPr>
          <p:cNvCxnSpPr>
            <a:cxnSpLocks/>
            <a:stCxn id="161" idx="6"/>
            <a:endCxn id="301" idx="3"/>
          </p:cNvCxnSpPr>
          <p:nvPr/>
        </p:nvCxnSpPr>
        <p:spPr>
          <a:xfrm flipV="1">
            <a:off x="5826747" y="3328861"/>
            <a:ext cx="697486" cy="3427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48" name="TextBox 947">
            <a:extLst>
              <a:ext uri="{FF2B5EF4-FFF2-40B4-BE49-F238E27FC236}">
                <a16:creationId xmlns:a16="http://schemas.microsoft.com/office/drawing/2014/main" id="{2F92C901-B9CC-594B-AEC0-FA093463AF5D}"/>
              </a:ext>
            </a:extLst>
          </p:cNvPr>
          <p:cNvSpPr txBox="1"/>
          <p:nvPr/>
        </p:nvSpPr>
        <p:spPr>
          <a:xfrm>
            <a:off x="4483864" y="3450329"/>
            <a:ext cx="1188147" cy="338554"/>
          </a:xfrm>
          <a:prstGeom prst="rect">
            <a:avLst/>
          </a:prstGeom>
          <a:noFill/>
        </p:spPr>
        <p:txBody>
          <a:bodyPr wrap="none" rtlCol="0">
            <a:spAutoFit/>
          </a:bodyPr>
          <a:lstStyle/>
          <a:p>
            <a:pPr algn="ctr"/>
            <a:r>
              <a:rPr lang="en-US" sz="1600">
                <a:solidFill>
                  <a:srgbClr val="2852ED"/>
                </a:solidFill>
                <a:latin typeface="Arial" panose="020B0604020202020204" pitchFamily="34" charset="0"/>
                <a:cs typeface="Arial" panose="020B0604020202020204" pitchFamily="34" charset="0"/>
              </a:rPr>
              <a:t>Influencers</a:t>
            </a:r>
          </a:p>
        </p:txBody>
      </p:sp>
      <p:sp>
        <p:nvSpPr>
          <p:cNvPr id="957" name="TextBox 956">
            <a:extLst>
              <a:ext uri="{FF2B5EF4-FFF2-40B4-BE49-F238E27FC236}">
                <a16:creationId xmlns:a16="http://schemas.microsoft.com/office/drawing/2014/main" id="{87FDA268-FC27-6F46-8968-8565E1369FC7}"/>
              </a:ext>
            </a:extLst>
          </p:cNvPr>
          <p:cNvSpPr txBox="1"/>
          <p:nvPr/>
        </p:nvSpPr>
        <p:spPr>
          <a:xfrm>
            <a:off x="6365790" y="1000523"/>
            <a:ext cx="1068911" cy="683862"/>
          </a:xfrm>
          <a:prstGeom prst="rect">
            <a:avLst/>
          </a:prstGeom>
          <a:noFill/>
        </p:spPr>
        <p:txBody>
          <a:bodyPr wrap="none" rtlCol="0">
            <a:spAutoFit/>
          </a:bodyPr>
          <a:lstStyle/>
          <a:p>
            <a:pPr algn="ctr"/>
            <a:r>
              <a:rPr lang="en-US" sz="1600">
                <a:solidFill>
                  <a:schemeClr val="bg2">
                    <a:lumMod val="50000"/>
                  </a:schemeClr>
                </a:solidFill>
                <a:latin typeface="Arial" panose="020B0604020202020204" pitchFamily="34" charset="0"/>
                <a:cs typeface="Arial" panose="020B0604020202020204" pitchFamily="34" charset="0"/>
              </a:rPr>
              <a:t>General</a:t>
            </a:r>
          </a:p>
          <a:p>
            <a:pPr algn="ctr"/>
            <a:r>
              <a:rPr lang="en-US" sz="1600">
                <a:solidFill>
                  <a:schemeClr val="bg2">
                    <a:lumMod val="50000"/>
                  </a:schemeClr>
                </a:solidFill>
                <a:latin typeface="Arial" panose="020B0604020202020204" pitchFamily="34" charset="0"/>
                <a:cs typeface="Arial" panose="020B0604020202020204" pitchFamily="34" charset="0"/>
              </a:rPr>
              <a:t>public</a:t>
            </a:r>
          </a:p>
        </p:txBody>
      </p:sp>
      <p:grpSp>
        <p:nvGrpSpPr>
          <p:cNvPr id="4" name="Gruppieren 3">
            <a:extLst>
              <a:ext uri="{FF2B5EF4-FFF2-40B4-BE49-F238E27FC236}">
                <a16:creationId xmlns:a16="http://schemas.microsoft.com/office/drawing/2014/main" id="{631E5427-8B20-D343-B493-B7F3B565A130}"/>
              </a:ext>
            </a:extLst>
          </p:cNvPr>
          <p:cNvGrpSpPr/>
          <p:nvPr/>
        </p:nvGrpSpPr>
        <p:grpSpPr>
          <a:xfrm>
            <a:off x="2892808" y="1926330"/>
            <a:ext cx="2579414" cy="2457074"/>
            <a:chOff x="2892808" y="1926330"/>
            <a:chExt cx="2579414" cy="2457074"/>
          </a:xfrm>
        </p:grpSpPr>
        <p:cxnSp>
          <p:nvCxnSpPr>
            <p:cNvPr id="376" name="Straight Connector 426">
              <a:extLst>
                <a:ext uri="{FF2B5EF4-FFF2-40B4-BE49-F238E27FC236}">
                  <a16:creationId xmlns:a16="http://schemas.microsoft.com/office/drawing/2014/main" id="{CBE1C366-ECC2-2F47-BB43-75C6FA46584E}"/>
                </a:ext>
              </a:extLst>
            </p:cNvPr>
            <p:cNvCxnSpPr>
              <a:cxnSpLocks/>
            </p:cNvCxnSpPr>
            <p:nvPr/>
          </p:nvCxnSpPr>
          <p:spPr>
            <a:xfrm>
              <a:off x="2892808" y="3986272"/>
              <a:ext cx="2579414" cy="397132"/>
            </a:xfrm>
            <a:prstGeom prst="line">
              <a:avLst/>
            </a:prstGeom>
            <a:ln w="76200">
              <a:solidFill>
                <a:srgbClr val="7030A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394" name="Straight Connector 627">
              <a:extLst>
                <a:ext uri="{FF2B5EF4-FFF2-40B4-BE49-F238E27FC236}">
                  <a16:creationId xmlns:a16="http://schemas.microsoft.com/office/drawing/2014/main" id="{E9FD0180-1B98-CC41-943B-7CF4597422AE}"/>
                </a:ext>
              </a:extLst>
            </p:cNvPr>
            <p:cNvCxnSpPr>
              <a:cxnSpLocks/>
            </p:cNvCxnSpPr>
            <p:nvPr/>
          </p:nvCxnSpPr>
          <p:spPr>
            <a:xfrm flipV="1">
              <a:off x="2982272" y="1926330"/>
              <a:ext cx="2469319" cy="704406"/>
            </a:xfrm>
            <a:prstGeom prst="line">
              <a:avLst/>
            </a:prstGeom>
            <a:ln w="76200">
              <a:solidFill>
                <a:srgbClr val="7030A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sp>
        <p:nvSpPr>
          <p:cNvPr id="173" name="Oval 172">
            <a:extLst>
              <a:ext uri="{FF2B5EF4-FFF2-40B4-BE49-F238E27FC236}">
                <a16:creationId xmlns:a16="http://schemas.microsoft.com/office/drawing/2014/main" id="{24572F23-1556-BE48-8853-D16D88DC63E1}"/>
              </a:ext>
            </a:extLst>
          </p:cNvPr>
          <p:cNvSpPr/>
          <p:nvPr/>
        </p:nvSpPr>
        <p:spPr>
          <a:xfrm>
            <a:off x="5473023" y="427650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49E98783-1844-5A4A-BCAF-B28CB4E8F518}"/>
              </a:ext>
            </a:extLst>
          </p:cNvPr>
          <p:cNvSpPr/>
          <p:nvPr/>
        </p:nvSpPr>
        <p:spPr>
          <a:xfrm>
            <a:off x="5452392" y="181943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uppieren 1">
            <a:extLst>
              <a:ext uri="{FF2B5EF4-FFF2-40B4-BE49-F238E27FC236}">
                <a16:creationId xmlns:a16="http://schemas.microsoft.com/office/drawing/2014/main" id="{CDB872D4-BDF3-904D-9C46-98ADF64EE3CA}"/>
              </a:ext>
            </a:extLst>
          </p:cNvPr>
          <p:cNvGrpSpPr/>
          <p:nvPr/>
        </p:nvGrpSpPr>
        <p:grpSpPr>
          <a:xfrm>
            <a:off x="1332285" y="138095"/>
            <a:ext cx="2389317" cy="6597045"/>
            <a:chOff x="814162" y="174913"/>
            <a:chExt cx="2679221" cy="7397486"/>
          </a:xfrm>
        </p:grpSpPr>
        <p:pic>
          <p:nvPicPr>
            <p:cNvPr id="4098" name="Picture 2">
              <a:extLst>
                <a:ext uri="{FF2B5EF4-FFF2-40B4-BE49-F238E27FC236}">
                  <a16:creationId xmlns:a16="http://schemas.microsoft.com/office/drawing/2014/main" id="{1EEE01C4-9712-B74C-9834-4D11BB34D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48" y="2747032"/>
              <a:ext cx="2558376" cy="255837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1882C747-AFB9-F440-8E41-BD8D77EBB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162" y="174913"/>
              <a:ext cx="2549524" cy="25495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81CB78D-DF0B-6640-9FF2-CCF98E500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007" y="5022875"/>
              <a:ext cx="2558376" cy="25495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5443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0"/>
        <p:cNvGrpSpPr/>
        <p:nvPr/>
      </p:nvGrpSpPr>
      <p:grpSpPr>
        <a:xfrm>
          <a:off x="0" y="0"/>
          <a:ext cx="0" cy="0"/>
          <a:chOff x="0" y="0"/>
          <a:chExt cx="0" cy="0"/>
        </a:xfrm>
      </p:grpSpPr>
      <p:sp>
        <p:nvSpPr>
          <p:cNvPr id="3" name="Rechteck 12">
            <a:extLst>
              <a:ext uri="{FF2B5EF4-FFF2-40B4-BE49-F238E27FC236}">
                <a16:creationId xmlns:a16="http://schemas.microsoft.com/office/drawing/2014/main" id="{03C1DE5A-8690-4766-8401-F65449A918B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endParaRPr>
          </a:p>
        </p:txBody>
      </p:sp>
      <p:pic>
        <p:nvPicPr>
          <p:cNvPr id="2" name="Picture 2" descr="A screenshot of a tree&#10;&#10;Description generated with high confidence">
            <a:extLst>
              <a:ext uri="{FF2B5EF4-FFF2-40B4-BE49-F238E27FC236}">
                <a16:creationId xmlns:a16="http://schemas.microsoft.com/office/drawing/2014/main" id="{8743DD75-705D-436D-91B4-8905A803C442}"/>
              </a:ext>
            </a:extLst>
          </p:cNvPr>
          <p:cNvPicPr>
            <a:picLocks noChangeAspect="1"/>
          </p:cNvPicPr>
          <p:nvPr/>
        </p:nvPicPr>
        <p:blipFill>
          <a:blip r:embed="rId3"/>
          <a:stretch>
            <a:fillRect/>
          </a:stretch>
        </p:blipFill>
        <p:spPr>
          <a:xfrm>
            <a:off x="6543164" y="216696"/>
            <a:ext cx="4735064" cy="3088886"/>
          </a:xfrm>
          <a:prstGeom prst="rect">
            <a:avLst/>
          </a:prstGeom>
        </p:spPr>
      </p:pic>
      <p:pic>
        <p:nvPicPr>
          <p:cNvPr id="84" name="Google Shape;84;p16"/>
          <p:cNvPicPr preferRelativeResize="0"/>
          <p:nvPr/>
        </p:nvPicPr>
        <p:blipFill rotWithShape="1">
          <a:blip r:embed="rId4">
            <a:alphaModFix/>
          </a:blip>
          <a:srcRect b="6472"/>
          <a:stretch/>
        </p:blipFill>
        <p:spPr>
          <a:xfrm>
            <a:off x="1092686" y="3465978"/>
            <a:ext cx="4774646" cy="3250935"/>
          </a:xfrm>
          <a:prstGeom prst="rect">
            <a:avLst/>
          </a:prstGeom>
          <a:noFill/>
          <a:ln>
            <a:noFill/>
          </a:ln>
        </p:spPr>
      </p:pic>
      <p:pic>
        <p:nvPicPr>
          <p:cNvPr id="88" name="Google Shape;88;p16"/>
          <p:cNvPicPr preferRelativeResize="0"/>
          <p:nvPr/>
        </p:nvPicPr>
        <p:blipFill rotWithShape="1">
          <a:blip r:embed="rId5">
            <a:alphaModFix/>
          </a:blip>
          <a:srcRect l="709" t="10987" r="699" b="-240"/>
          <a:stretch/>
        </p:blipFill>
        <p:spPr>
          <a:xfrm>
            <a:off x="1095433" y="219594"/>
            <a:ext cx="4783596" cy="3079514"/>
          </a:xfrm>
          <a:prstGeom prst="rect">
            <a:avLst/>
          </a:prstGeom>
          <a:noFill/>
          <a:ln>
            <a:noFill/>
          </a:ln>
        </p:spPr>
      </p:pic>
      <p:sp>
        <p:nvSpPr>
          <p:cNvPr id="85" name="Google Shape;85;p16"/>
          <p:cNvSpPr txBox="1"/>
          <p:nvPr/>
        </p:nvSpPr>
        <p:spPr>
          <a:xfrm rot="20280000">
            <a:off x="1583077" y="3896246"/>
            <a:ext cx="4495734" cy="2056405"/>
          </a:xfrm>
          <a:prstGeom prst="rect">
            <a:avLst/>
          </a:prstGeom>
          <a:noFill/>
          <a:ln>
            <a:noFill/>
          </a:ln>
        </p:spPr>
        <p:txBody>
          <a:bodyPr spcFirstLastPara="1" wrap="square" lIns="121900" tIns="121900" rIns="121900" bIns="121900" anchor="t" anchorCtr="0">
            <a:noAutofit/>
          </a:bodyPr>
          <a:lstStyle/>
          <a:p>
            <a:r>
              <a:rPr lang="de" sz="2800" b="1">
                <a:solidFill>
                  <a:srgbClr val="000000"/>
                </a:solidFill>
                <a:highlight>
                  <a:srgbClr val="FF0000"/>
                </a:highlight>
                <a:latin typeface="Garamond"/>
              </a:rPr>
              <a:t>Followers: 9,939</a:t>
            </a:r>
            <a:endParaRPr lang="en-US" sz="2800" b="1">
              <a:solidFill>
                <a:srgbClr val="000000"/>
              </a:solidFill>
              <a:highlight>
                <a:srgbClr val="FF0000"/>
              </a:highlight>
              <a:latin typeface="Garamond"/>
            </a:endParaRPr>
          </a:p>
          <a:p>
            <a:r>
              <a:rPr lang="de" sz="2800" b="1">
                <a:solidFill>
                  <a:srgbClr val="000000"/>
                </a:solidFill>
                <a:highlight>
                  <a:srgbClr val="C0C0C0"/>
                </a:highlight>
                <a:latin typeface="Garamond"/>
              </a:rPr>
              <a:t>CC Tweets: 3%</a:t>
            </a:r>
            <a:endParaRPr>
              <a:highlight>
                <a:srgbClr val="C0C0C0"/>
              </a:highlight>
            </a:endParaRPr>
          </a:p>
          <a:p>
            <a:r>
              <a:rPr lang="de" sz="2800" b="1">
                <a:solidFill>
                  <a:srgbClr val="000000"/>
                </a:solidFill>
                <a:highlight>
                  <a:srgbClr val="FF0000"/>
                </a:highlight>
                <a:latin typeface="Garamond"/>
              </a:rPr>
              <a:t>Followers CC </a:t>
            </a:r>
            <a:r>
              <a:rPr lang="de" sz="2800" b="1" err="1">
                <a:solidFill>
                  <a:srgbClr val="000000"/>
                </a:solidFill>
                <a:highlight>
                  <a:srgbClr val="FF0000"/>
                </a:highlight>
                <a:latin typeface="Garamond"/>
              </a:rPr>
              <a:t>tweets</a:t>
            </a:r>
            <a:r>
              <a:rPr lang="de" sz="2800" b="1">
                <a:solidFill>
                  <a:srgbClr val="000000"/>
                </a:solidFill>
                <a:highlight>
                  <a:srgbClr val="FF0000"/>
                </a:highlight>
                <a:latin typeface="Garamond"/>
              </a:rPr>
              <a:t>: 20%</a:t>
            </a:r>
            <a:endParaRPr sz="2800" b="1">
              <a:solidFill>
                <a:srgbClr val="000000"/>
              </a:solidFill>
              <a:highlight>
                <a:srgbClr val="FF0000"/>
              </a:highlight>
              <a:latin typeface="Garamond"/>
            </a:endParaRPr>
          </a:p>
        </p:txBody>
      </p:sp>
      <p:sp>
        <p:nvSpPr>
          <p:cNvPr id="86" name="Google Shape;86;p16"/>
          <p:cNvSpPr txBox="1"/>
          <p:nvPr/>
        </p:nvSpPr>
        <p:spPr>
          <a:xfrm rot="780000">
            <a:off x="7089721" y="932208"/>
            <a:ext cx="4691591" cy="1551378"/>
          </a:xfrm>
          <a:prstGeom prst="rect">
            <a:avLst/>
          </a:prstGeom>
          <a:noFill/>
          <a:ln>
            <a:noFill/>
          </a:ln>
        </p:spPr>
        <p:txBody>
          <a:bodyPr spcFirstLastPara="1" wrap="square" lIns="121900" tIns="121900" rIns="121900" bIns="121900" anchor="t" anchorCtr="0">
            <a:noAutofit/>
          </a:bodyPr>
          <a:lstStyle/>
          <a:p>
            <a:r>
              <a:rPr lang="de" sz="2800" b="1">
                <a:solidFill>
                  <a:srgbClr val="000000"/>
                </a:solidFill>
                <a:highlight>
                  <a:srgbClr val="C0C0C0"/>
                </a:highlight>
                <a:latin typeface="Garamond"/>
              </a:rPr>
              <a:t>Followers: 4,155,582</a:t>
            </a:r>
            <a:endParaRPr lang="en-US" sz="2800" b="1">
              <a:solidFill>
                <a:srgbClr val="000000"/>
              </a:solidFill>
              <a:highlight>
                <a:srgbClr val="C0C0C0"/>
              </a:highlight>
              <a:latin typeface="Garamond"/>
            </a:endParaRPr>
          </a:p>
          <a:p>
            <a:r>
              <a:rPr lang="de" sz="2800" b="1">
                <a:solidFill>
                  <a:srgbClr val="000000"/>
                </a:solidFill>
                <a:highlight>
                  <a:srgbClr val="FF0000"/>
                </a:highlight>
                <a:latin typeface="Garamond"/>
              </a:rPr>
              <a:t>CC Tweets: 25%</a:t>
            </a:r>
            <a:endParaRPr sz="2800" b="1">
              <a:solidFill>
                <a:srgbClr val="000000"/>
              </a:solidFill>
              <a:highlight>
                <a:srgbClr val="FF0000"/>
              </a:highlight>
              <a:latin typeface="Garamond"/>
            </a:endParaRPr>
          </a:p>
          <a:p>
            <a:r>
              <a:rPr lang="de" sz="2800" b="1">
                <a:solidFill>
                  <a:srgbClr val="000000"/>
                </a:solidFill>
                <a:highlight>
                  <a:srgbClr val="FF0000"/>
                </a:highlight>
                <a:latin typeface="Garamond"/>
              </a:rPr>
              <a:t>Followers CC </a:t>
            </a:r>
            <a:r>
              <a:rPr lang="de" sz="2800" b="1" err="1">
                <a:solidFill>
                  <a:srgbClr val="000000"/>
                </a:solidFill>
                <a:highlight>
                  <a:srgbClr val="FF0000"/>
                </a:highlight>
                <a:latin typeface="Garamond"/>
              </a:rPr>
              <a:t>tweets</a:t>
            </a:r>
            <a:r>
              <a:rPr lang="de" sz="2800" b="1">
                <a:solidFill>
                  <a:srgbClr val="000000"/>
                </a:solidFill>
                <a:highlight>
                  <a:srgbClr val="FF0000"/>
                </a:highlight>
                <a:latin typeface="Garamond"/>
              </a:rPr>
              <a:t>: 15 %</a:t>
            </a:r>
            <a:endParaRPr sz="2800" b="1">
              <a:solidFill>
                <a:srgbClr val="000000"/>
              </a:solidFill>
              <a:highlight>
                <a:srgbClr val="FF0000"/>
              </a:highlight>
              <a:latin typeface="Garamond"/>
            </a:endParaRPr>
          </a:p>
        </p:txBody>
      </p:sp>
      <p:sp>
        <p:nvSpPr>
          <p:cNvPr id="89" name="Google Shape;89;p16"/>
          <p:cNvSpPr txBox="1"/>
          <p:nvPr/>
        </p:nvSpPr>
        <p:spPr>
          <a:xfrm rot="20340000">
            <a:off x="1241741" y="778359"/>
            <a:ext cx="4581496" cy="1254564"/>
          </a:xfrm>
          <a:prstGeom prst="rect">
            <a:avLst/>
          </a:prstGeom>
          <a:noFill/>
          <a:ln>
            <a:noFill/>
          </a:ln>
        </p:spPr>
        <p:txBody>
          <a:bodyPr spcFirstLastPara="1" wrap="square" lIns="121900" tIns="121900" rIns="121900" bIns="121900" anchor="t" anchorCtr="0">
            <a:noAutofit/>
          </a:bodyPr>
          <a:lstStyle/>
          <a:p>
            <a:r>
              <a:rPr lang="de" sz="2800" b="1">
                <a:solidFill>
                  <a:srgbClr val="000000"/>
                </a:solidFill>
                <a:highlight>
                  <a:srgbClr val="FF0000"/>
                </a:highlight>
                <a:latin typeface="Garamond"/>
              </a:rPr>
              <a:t>Followers: 17</a:t>
            </a:r>
            <a:endParaRPr lang="en-US" sz="2800" b="1">
              <a:solidFill>
                <a:srgbClr val="000000"/>
              </a:solidFill>
              <a:highlight>
                <a:srgbClr val="FF0000"/>
              </a:highlight>
              <a:latin typeface="Garamond"/>
            </a:endParaRPr>
          </a:p>
          <a:p>
            <a:r>
              <a:rPr lang="de-DE" sz="2800" b="1">
                <a:solidFill>
                  <a:srgbClr val="000000"/>
                </a:solidFill>
                <a:highlight>
                  <a:srgbClr val="C0C0C0"/>
                </a:highlight>
                <a:latin typeface="Garamond"/>
              </a:rPr>
              <a:t>CC Tweets: 0%</a:t>
            </a:r>
          </a:p>
          <a:p>
            <a:r>
              <a:rPr lang="de-DE" sz="2800" b="1">
                <a:solidFill>
                  <a:srgbClr val="000000"/>
                </a:solidFill>
                <a:highlight>
                  <a:srgbClr val="FF0000"/>
                </a:highlight>
                <a:latin typeface="Garamond"/>
              </a:rPr>
              <a:t>Followers CC </a:t>
            </a:r>
            <a:r>
              <a:rPr lang="de-DE" sz="2800" b="1" err="1">
                <a:solidFill>
                  <a:srgbClr val="000000"/>
                </a:solidFill>
                <a:highlight>
                  <a:srgbClr val="FF0000"/>
                </a:highlight>
                <a:latin typeface="Garamond"/>
              </a:rPr>
              <a:t>tweets</a:t>
            </a:r>
            <a:r>
              <a:rPr lang="de-DE" sz="2800" b="1">
                <a:solidFill>
                  <a:srgbClr val="000000"/>
                </a:solidFill>
                <a:highlight>
                  <a:srgbClr val="FF0000"/>
                </a:highlight>
                <a:latin typeface="Garamond"/>
              </a:rPr>
              <a:t>: 0%</a:t>
            </a:r>
          </a:p>
        </p:txBody>
      </p:sp>
      <p:pic>
        <p:nvPicPr>
          <p:cNvPr id="82" name="Google Shape;82;p16"/>
          <p:cNvPicPr preferRelativeResize="0"/>
          <p:nvPr/>
        </p:nvPicPr>
        <p:blipFill rotWithShape="1">
          <a:blip r:embed="rId6">
            <a:alphaModFix/>
          </a:blip>
          <a:srcRect t="10301" b="9215"/>
          <a:stretch/>
        </p:blipFill>
        <p:spPr>
          <a:xfrm>
            <a:off x="6539237" y="3469024"/>
            <a:ext cx="4726224" cy="3249247"/>
          </a:xfrm>
          <a:prstGeom prst="rect">
            <a:avLst/>
          </a:prstGeom>
          <a:noFill/>
          <a:ln>
            <a:noFill/>
          </a:ln>
        </p:spPr>
      </p:pic>
      <p:sp>
        <p:nvSpPr>
          <p:cNvPr id="87" name="Google Shape;87;p16"/>
          <p:cNvSpPr txBox="1"/>
          <p:nvPr/>
        </p:nvSpPr>
        <p:spPr>
          <a:xfrm rot="780000">
            <a:off x="7371813" y="4207073"/>
            <a:ext cx="4133944" cy="1284800"/>
          </a:xfrm>
          <a:prstGeom prst="rect">
            <a:avLst/>
          </a:prstGeom>
          <a:noFill/>
          <a:ln>
            <a:noFill/>
          </a:ln>
        </p:spPr>
        <p:txBody>
          <a:bodyPr spcFirstLastPara="1" wrap="square" lIns="121900" tIns="121900" rIns="121900" bIns="121900" anchor="t" anchorCtr="0">
            <a:noAutofit/>
          </a:bodyPr>
          <a:lstStyle/>
          <a:p>
            <a:r>
              <a:rPr lang="de" sz="2800" b="1">
                <a:solidFill>
                  <a:srgbClr val="000000"/>
                </a:solidFill>
                <a:highlight>
                  <a:srgbClr val="C0C0C0"/>
                </a:highlight>
                <a:latin typeface="Garamond"/>
              </a:rPr>
              <a:t>Followers: 4,525,681</a:t>
            </a:r>
            <a:endParaRPr sz="2800" b="1">
              <a:solidFill>
                <a:srgbClr val="000000"/>
              </a:solidFill>
              <a:highlight>
                <a:srgbClr val="C0C0C0"/>
              </a:highlight>
              <a:latin typeface="Garamond"/>
            </a:endParaRPr>
          </a:p>
          <a:p>
            <a:r>
              <a:rPr lang="de" sz="2800" b="1">
                <a:solidFill>
                  <a:srgbClr val="000000"/>
                </a:solidFill>
                <a:highlight>
                  <a:srgbClr val="C0C0C0"/>
                </a:highlight>
                <a:latin typeface="Garamond"/>
              </a:rPr>
              <a:t>CC Tweets: 0%</a:t>
            </a:r>
            <a:endParaRPr sz="2800" b="1">
              <a:solidFill>
                <a:srgbClr val="000000"/>
              </a:solidFill>
              <a:highlight>
                <a:srgbClr val="C0C0C0"/>
              </a:highlight>
              <a:latin typeface="Garamond"/>
            </a:endParaRPr>
          </a:p>
          <a:p>
            <a:r>
              <a:rPr lang="de" sz="2800" b="1">
                <a:solidFill>
                  <a:srgbClr val="000000"/>
                </a:solidFill>
                <a:highlight>
                  <a:srgbClr val="C0C0C0"/>
                </a:highlight>
                <a:latin typeface="Garamond"/>
              </a:rPr>
              <a:t>Followers CC </a:t>
            </a:r>
            <a:r>
              <a:rPr lang="de" sz="2800" b="1" err="1">
                <a:solidFill>
                  <a:srgbClr val="000000"/>
                </a:solidFill>
                <a:highlight>
                  <a:srgbClr val="C0C0C0"/>
                </a:highlight>
                <a:latin typeface="Garamond"/>
              </a:rPr>
              <a:t>tweets</a:t>
            </a:r>
            <a:r>
              <a:rPr lang="de" sz="2800" b="1">
                <a:solidFill>
                  <a:srgbClr val="000000"/>
                </a:solidFill>
                <a:highlight>
                  <a:srgbClr val="C0C0C0"/>
                </a:highlight>
                <a:latin typeface="Garamond"/>
              </a:rPr>
              <a:t>: 4%</a:t>
            </a:r>
            <a:endParaRPr sz="2800" b="1">
              <a:solidFill>
                <a:srgbClr val="000000"/>
              </a:solidFill>
              <a:highlight>
                <a:srgbClr val="C0C0C0"/>
              </a:highlight>
              <a:latin typeface="Garamond"/>
            </a:endParaRPr>
          </a:p>
        </p:txBody>
      </p:sp>
    </p:spTree>
    <p:extLst>
      <p:ext uri="{BB962C8B-B14F-4D97-AF65-F5344CB8AC3E}">
        <p14:creationId xmlns:p14="http://schemas.microsoft.com/office/powerpoint/2010/main" val="110555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9" grpId="0"/>
      <p:bldP spid="8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80"/>
        <p:cNvGrpSpPr/>
        <p:nvPr/>
      </p:nvGrpSpPr>
      <p:grpSpPr>
        <a:xfrm>
          <a:off x="0" y="0"/>
          <a:ext cx="0" cy="0"/>
          <a:chOff x="0" y="0"/>
          <a:chExt cx="0" cy="0"/>
        </a:xfrm>
      </p:grpSpPr>
      <p:sp>
        <p:nvSpPr>
          <p:cNvPr id="3" name="Rechteck 12">
            <a:extLst>
              <a:ext uri="{FF2B5EF4-FFF2-40B4-BE49-F238E27FC236}">
                <a16:creationId xmlns:a16="http://schemas.microsoft.com/office/drawing/2014/main" id="{03C1DE5A-8690-4766-8401-F65449A918B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endParaRPr>
          </a:p>
        </p:txBody>
      </p:sp>
      <p:grpSp>
        <p:nvGrpSpPr>
          <p:cNvPr id="4" name="Group 3">
            <a:extLst>
              <a:ext uri="{FF2B5EF4-FFF2-40B4-BE49-F238E27FC236}">
                <a16:creationId xmlns:a16="http://schemas.microsoft.com/office/drawing/2014/main" id="{E5138FE5-3D9A-1341-81C4-8A2C5519C7C5}"/>
              </a:ext>
            </a:extLst>
          </p:cNvPr>
          <p:cNvGrpSpPr/>
          <p:nvPr/>
        </p:nvGrpSpPr>
        <p:grpSpPr>
          <a:xfrm>
            <a:off x="6539237" y="3469024"/>
            <a:ext cx="4966520" cy="3249247"/>
            <a:chOff x="6539237" y="3469024"/>
            <a:chExt cx="4966520" cy="3249247"/>
          </a:xfrm>
        </p:grpSpPr>
        <p:pic>
          <p:nvPicPr>
            <p:cNvPr id="82" name="Google Shape;82;p16"/>
            <p:cNvPicPr preferRelativeResize="0"/>
            <p:nvPr/>
          </p:nvPicPr>
          <p:blipFill rotWithShape="1">
            <a:blip r:embed="rId3">
              <a:alphaModFix/>
            </a:blip>
            <a:srcRect t="10301" b="9215"/>
            <a:stretch/>
          </p:blipFill>
          <p:spPr>
            <a:xfrm>
              <a:off x="6539237" y="3469024"/>
              <a:ext cx="4726224" cy="3249247"/>
            </a:xfrm>
            <a:prstGeom prst="rect">
              <a:avLst/>
            </a:prstGeom>
            <a:noFill/>
            <a:ln>
              <a:noFill/>
            </a:ln>
          </p:spPr>
        </p:pic>
        <p:sp>
          <p:nvSpPr>
            <p:cNvPr id="87" name="Google Shape;87;p16"/>
            <p:cNvSpPr txBox="1"/>
            <p:nvPr/>
          </p:nvSpPr>
          <p:spPr>
            <a:xfrm rot="780000">
              <a:off x="7371813" y="4207073"/>
              <a:ext cx="4133944" cy="1284800"/>
            </a:xfrm>
            <a:prstGeom prst="rect">
              <a:avLst/>
            </a:prstGeom>
            <a:noFill/>
            <a:ln>
              <a:noFill/>
            </a:ln>
          </p:spPr>
          <p:txBody>
            <a:bodyPr spcFirstLastPara="1" wrap="square" lIns="121900" tIns="121900" rIns="121900" bIns="121900" anchor="t" anchorCtr="0">
              <a:noAutofit/>
            </a:bodyPr>
            <a:lstStyle/>
            <a:p>
              <a:r>
                <a:rPr lang="de" sz="2800" b="1">
                  <a:solidFill>
                    <a:srgbClr val="000000"/>
                  </a:solidFill>
                  <a:highlight>
                    <a:srgbClr val="C0C0C0"/>
                  </a:highlight>
                  <a:latin typeface="Garamond"/>
                </a:rPr>
                <a:t>Followers: 4,525,681</a:t>
              </a:r>
              <a:endParaRPr sz="2800" b="1">
                <a:solidFill>
                  <a:srgbClr val="000000"/>
                </a:solidFill>
                <a:highlight>
                  <a:srgbClr val="C0C0C0"/>
                </a:highlight>
                <a:latin typeface="Garamond"/>
              </a:endParaRPr>
            </a:p>
            <a:p>
              <a:r>
                <a:rPr lang="de" sz="2800" b="1">
                  <a:solidFill>
                    <a:srgbClr val="000000"/>
                  </a:solidFill>
                  <a:highlight>
                    <a:srgbClr val="C0C0C0"/>
                  </a:highlight>
                  <a:latin typeface="Garamond"/>
                </a:rPr>
                <a:t>CC Tweets: 0%</a:t>
              </a:r>
              <a:endParaRPr sz="2800" b="1">
                <a:solidFill>
                  <a:srgbClr val="000000"/>
                </a:solidFill>
                <a:highlight>
                  <a:srgbClr val="C0C0C0"/>
                </a:highlight>
                <a:latin typeface="Garamond"/>
              </a:endParaRPr>
            </a:p>
            <a:p>
              <a:r>
                <a:rPr lang="de" sz="2800" b="1">
                  <a:solidFill>
                    <a:srgbClr val="000000"/>
                  </a:solidFill>
                  <a:highlight>
                    <a:srgbClr val="C0C0C0"/>
                  </a:highlight>
                  <a:latin typeface="Garamond"/>
                </a:rPr>
                <a:t>Followers CC </a:t>
              </a:r>
              <a:r>
                <a:rPr lang="de" sz="2800" b="1" err="1">
                  <a:solidFill>
                    <a:srgbClr val="000000"/>
                  </a:solidFill>
                  <a:highlight>
                    <a:srgbClr val="C0C0C0"/>
                  </a:highlight>
                  <a:latin typeface="Garamond"/>
                </a:rPr>
                <a:t>tweets</a:t>
              </a:r>
              <a:r>
                <a:rPr lang="de" sz="2800" b="1">
                  <a:solidFill>
                    <a:srgbClr val="000000"/>
                  </a:solidFill>
                  <a:highlight>
                    <a:srgbClr val="C0C0C0"/>
                  </a:highlight>
                  <a:latin typeface="Garamond"/>
                </a:rPr>
                <a:t>: 4%</a:t>
              </a:r>
              <a:endParaRPr sz="2800" b="1">
                <a:solidFill>
                  <a:srgbClr val="000000"/>
                </a:solidFill>
                <a:highlight>
                  <a:srgbClr val="C0C0C0"/>
                </a:highlight>
                <a:latin typeface="Garamond"/>
              </a:endParaRPr>
            </a:p>
          </p:txBody>
        </p:sp>
      </p:grpSp>
      <p:grpSp>
        <p:nvGrpSpPr>
          <p:cNvPr id="15" name="Group 14">
            <a:extLst>
              <a:ext uri="{FF2B5EF4-FFF2-40B4-BE49-F238E27FC236}">
                <a16:creationId xmlns:a16="http://schemas.microsoft.com/office/drawing/2014/main" id="{50C9CF73-B1DA-BD43-BFE5-FE8E38E22EFF}"/>
              </a:ext>
            </a:extLst>
          </p:cNvPr>
          <p:cNvGrpSpPr/>
          <p:nvPr/>
        </p:nvGrpSpPr>
        <p:grpSpPr>
          <a:xfrm>
            <a:off x="3424603" y="2472221"/>
            <a:ext cx="1304615" cy="826311"/>
            <a:chOff x="5337506" y="1440573"/>
            <a:chExt cx="1304615" cy="826311"/>
          </a:xfrm>
        </p:grpSpPr>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6643B304-1720-B942-9369-B0FAF297CE0E}"/>
                    </a:ext>
                  </a:extLst>
                </p14:cNvPr>
                <p14:cNvContentPartPr/>
                <p14:nvPr/>
              </p14:nvContentPartPr>
              <p14:xfrm>
                <a:off x="5402338" y="1485834"/>
                <a:ext cx="1181100" cy="781050"/>
              </p14:xfrm>
            </p:contentPart>
          </mc:Choice>
          <mc:Fallback xmlns="">
            <p:pic>
              <p:nvPicPr>
                <p:cNvPr id="16" name="Ink 15">
                  <a:extLst>
                    <a:ext uri="{FF2B5EF4-FFF2-40B4-BE49-F238E27FC236}">
                      <a16:creationId xmlns:a16="http://schemas.microsoft.com/office/drawing/2014/main" id="{6643B304-1720-B942-9369-B0FAF297CE0E}"/>
                    </a:ext>
                  </a:extLst>
                </p:cNvPr>
                <p:cNvPicPr/>
                <p:nvPr/>
              </p:nvPicPr>
              <p:blipFill>
                <a:blip r:embed="rId5"/>
                <a:stretch>
                  <a:fillRect/>
                </a:stretch>
              </p:blipFill>
              <p:spPr>
                <a:xfrm>
                  <a:off x="5384399" y="1467821"/>
                  <a:ext cx="1216619" cy="81671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CA1A9A17-672F-9F45-BA77-A912B9C12576}"/>
                    </a:ext>
                  </a:extLst>
                </p14:cNvPr>
                <p14:cNvContentPartPr/>
                <p14:nvPr/>
              </p14:nvContentPartPr>
              <p14:xfrm>
                <a:off x="6537346" y="1568035"/>
                <a:ext cx="104775" cy="66675"/>
              </p14:xfrm>
            </p:contentPart>
          </mc:Choice>
          <mc:Fallback xmlns="">
            <p:pic>
              <p:nvPicPr>
                <p:cNvPr id="17" name="Ink 16">
                  <a:extLst>
                    <a:ext uri="{FF2B5EF4-FFF2-40B4-BE49-F238E27FC236}">
                      <a16:creationId xmlns:a16="http://schemas.microsoft.com/office/drawing/2014/main" id="{CA1A9A17-672F-9F45-BA77-A912B9C12576}"/>
                    </a:ext>
                  </a:extLst>
                </p:cNvPr>
                <p:cNvPicPr/>
                <p:nvPr/>
              </p:nvPicPr>
              <p:blipFill>
                <a:blip r:embed="rId7"/>
                <a:stretch>
                  <a:fillRect/>
                </a:stretch>
              </p:blipFill>
              <p:spPr>
                <a:xfrm>
                  <a:off x="6519029" y="1550396"/>
                  <a:ext cx="141043" cy="1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434268A1-B44C-434E-AE36-CAA230F858E7}"/>
                    </a:ext>
                  </a:extLst>
                </p14:cNvPr>
                <p14:cNvContentPartPr/>
                <p14:nvPr/>
              </p14:nvContentPartPr>
              <p14:xfrm>
                <a:off x="5863664" y="1440573"/>
                <a:ext cx="85725" cy="38100"/>
              </p14:xfrm>
            </p:contentPart>
          </mc:Choice>
          <mc:Fallback xmlns="">
            <p:pic>
              <p:nvPicPr>
                <p:cNvPr id="18" name="Ink 17">
                  <a:extLst>
                    <a:ext uri="{FF2B5EF4-FFF2-40B4-BE49-F238E27FC236}">
                      <a16:creationId xmlns:a16="http://schemas.microsoft.com/office/drawing/2014/main" id="{434268A1-B44C-434E-AE36-CAA230F858E7}"/>
                    </a:ext>
                  </a:extLst>
                </p:cNvPr>
                <p:cNvPicPr/>
                <p:nvPr/>
              </p:nvPicPr>
              <p:blipFill>
                <a:blip r:embed="rId9"/>
                <a:stretch>
                  <a:fillRect/>
                </a:stretch>
              </p:blipFill>
              <p:spPr>
                <a:xfrm>
                  <a:off x="5846240" y="1423862"/>
                  <a:ext cx="120224" cy="7118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79106ADC-63A3-2C4E-81D3-CB6F40324D1C}"/>
                    </a:ext>
                  </a:extLst>
                </p14:cNvPr>
                <p14:cNvContentPartPr/>
                <p14:nvPr/>
              </p14:nvContentPartPr>
              <p14:xfrm>
                <a:off x="5337506" y="1534763"/>
                <a:ext cx="85725" cy="104775"/>
              </p14:xfrm>
            </p:contentPart>
          </mc:Choice>
          <mc:Fallback xmlns="">
            <p:pic>
              <p:nvPicPr>
                <p:cNvPr id="19" name="Ink 18">
                  <a:extLst>
                    <a:ext uri="{FF2B5EF4-FFF2-40B4-BE49-F238E27FC236}">
                      <a16:creationId xmlns:a16="http://schemas.microsoft.com/office/drawing/2014/main" id="{79106ADC-63A3-2C4E-81D3-CB6F40324D1C}"/>
                    </a:ext>
                  </a:extLst>
                </p:cNvPr>
                <p:cNvPicPr/>
                <p:nvPr/>
              </p:nvPicPr>
              <p:blipFill>
                <a:blip r:embed="rId11"/>
                <a:stretch>
                  <a:fillRect/>
                </a:stretch>
              </p:blipFill>
              <p:spPr>
                <a:xfrm>
                  <a:off x="5320082" y="1516510"/>
                  <a:ext cx="120224" cy="140917"/>
                </a:xfrm>
                <a:prstGeom prst="rect">
                  <a:avLst/>
                </a:prstGeom>
              </p:spPr>
            </p:pic>
          </mc:Fallback>
        </mc:AlternateContent>
      </p:grpSp>
    </p:spTree>
    <p:extLst>
      <p:ext uri="{BB962C8B-B14F-4D97-AF65-F5344CB8AC3E}">
        <p14:creationId xmlns:p14="http://schemas.microsoft.com/office/powerpoint/2010/main" val="173378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599 -0.00764 L -0.25872 -0.20301 " pathEditMode="relative" ptsTypes="AA">
                                      <p:cBhvr>
                                        <p:cTn id="6" dur="1500" fill="hold"/>
                                        <p:tgtEl>
                                          <p:spTgt spid="4"/>
                                        </p:tgtEl>
                                        <p:attrNameLst>
                                          <p:attrName>ppt_x</p:attrName>
                                          <p:attrName>ppt_y</p:attrName>
                                        </p:attrNameLst>
                                      </p:cBhvr>
                                    </p:animMotion>
                                  </p:childTnLst>
                                </p:cTn>
                              </p:par>
                              <p:par>
                                <p:cTn id="7" presetID="2" presetClass="entr" presetSubtype="2"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500" fill="hold"/>
                                        <p:tgtEl>
                                          <p:spTgt spid="15"/>
                                        </p:tgtEl>
                                        <p:attrNameLst>
                                          <p:attrName>ppt_x</p:attrName>
                                        </p:attrNameLst>
                                      </p:cBhvr>
                                      <p:tavLst>
                                        <p:tav tm="0">
                                          <p:val>
                                            <p:strVal val="1+#ppt_w/2"/>
                                          </p:val>
                                        </p:tav>
                                        <p:tav tm="100000">
                                          <p:val>
                                            <p:strVal val="#ppt_x"/>
                                          </p:val>
                                        </p:tav>
                                      </p:tavLst>
                                    </p:anim>
                                    <p:anim calcmode="lin" valueType="num">
                                      <p:cBhvr additive="base">
                                        <p:cTn id="1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A78DFBE-B9AA-1049-84E4-B2FEADDFB27E}"/>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endParaRPr>
          </a:p>
        </p:txBody>
      </p:sp>
      <p:grpSp>
        <p:nvGrpSpPr>
          <p:cNvPr id="3" name="Group 2">
            <a:extLst>
              <a:ext uri="{FF2B5EF4-FFF2-40B4-BE49-F238E27FC236}">
                <a16:creationId xmlns:a16="http://schemas.microsoft.com/office/drawing/2014/main" id="{8B15EE4F-8AB9-914B-A5F3-6979BC049417}"/>
              </a:ext>
            </a:extLst>
          </p:cNvPr>
          <p:cNvGrpSpPr/>
          <p:nvPr/>
        </p:nvGrpSpPr>
        <p:grpSpPr>
          <a:xfrm>
            <a:off x="3551445" y="2295393"/>
            <a:ext cx="4963791" cy="2532741"/>
            <a:chOff x="3551445" y="2295393"/>
            <a:chExt cx="4963791" cy="2532741"/>
          </a:xfrm>
        </p:grpSpPr>
        <p:sp>
          <p:nvSpPr>
            <p:cNvPr id="5" name="Textfeld 4">
              <a:extLst>
                <a:ext uri="{FF2B5EF4-FFF2-40B4-BE49-F238E27FC236}">
                  <a16:creationId xmlns:a16="http://schemas.microsoft.com/office/drawing/2014/main" id="{8E4F3815-4128-8B4F-9862-FCC361561CC3}"/>
                </a:ext>
              </a:extLst>
            </p:cNvPr>
            <p:cNvSpPr txBox="1"/>
            <p:nvPr/>
          </p:nvSpPr>
          <p:spPr>
            <a:xfrm>
              <a:off x="3551445" y="2615664"/>
              <a:ext cx="822661" cy="1631216"/>
            </a:xfrm>
            <a:prstGeom prst="rect">
              <a:avLst/>
            </a:prstGeom>
            <a:noFill/>
          </p:spPr>
          <p:txBody>
            <a:bodyPr wrap="none" rtlCol="0">
              <a:spAutoFit/>
            </a:bodyPr>
            <a:lstStyle/>
            <a:p>
              <a:r>
                <a:rPr lang="en-US" sz="10000">
                  <a:solidFill>
                    <a:schemeClr val="bg1"/>
                  </a:solidFill>
                </a:rPr>
                <a:t>+</a:t>
              </a:r>
            </a:p>
          </p:txBody>
        </p:sp>
        <p:pic>
          <p:nvPicPr>
            <p:cNvPr id="9" name="Grafik 8">
              <a:extLst>
                <a:ext uri="{FF2B5EF4-FFF2-40B4-BE49-F238E27FC236}">
                  <a16:creationId xmlns:a16="http://schemas.microsoft.com/office/drawing/2014/main" id="{88B43F69-23FC-B54F-9DC7-725AD6773AF1}"/>
                </a:ext>
              </a:extLst>
            </p:cNvPr>
            <p:cNvPicPr>
              <a:picLocks noChangeAspect="1"/>
            </p:cNvPicPr>
            <p:nvPr/>
          </p:nvPicPr>
          <p:blipFill>
            <a:blip r:embed="rId3"/>
            <a:stretch>
              <a:fillRect/>
            </a:stretch>
          </p:blipFill>
          <p:spPr>
            <a:xfrm>
              <a:off x="4458152" y="2295393"/>
              <a:ext cx="4057084" cy="2532741"/>
            </a:xfrm>
            <a:prstGeom prst="rect">
              <a:avLst/>
            </a:prstGeom>
          </p:spPr>
        </p:pic>
      </p:grpSp>
      <p:grpSp>
        <p:nvGrpSpPr>
          <p:cNvPr id="7" name="Group 6">
            <a:extLst>
              <a:ext uri="{FF2B5EF4-FFF2-40B4-BE49-F238E27FC236}">
                <a16:creationId xmlns:a16="http://schemas.microsoft.com/office/drawing/2014/main" id="{53E6BD8F-5AE7-6C4C-81DB-BB6D69C5A2A6}"/>
              </a:ext>
            </a:extLst>
          </p:cNvPr>
          <p:cNvGrpSpPr/>
          <p:nvPr/>
        </p:nvGrpSpPr>
        <p:grpSpPr>
          <a:xfrm>
            <a:off x="8712001" y="2408525"/>
            <a:ext cx="3148445" cy="2320262"/>
            <a:chOff x="8712001" y="2408525"/>
            <a:chExt cx="3148445" cy="2320262"/>
          </a:xfrm>
        </p:grpSpPr>
        <p:sp>
          <p:nvSpPr>
            <p:cNvPr id="6" name="Textfeld 5">
              <a:extLst>
                <a:ext uri="{FF2B5EF4-FFF2-40B4-BE49-F238E27FC236}">
                  <a16:creationId xmlns:a16="http://schemas.microsoft.com/office/drawing/2014/main" id="{4ABE4087-F31A-FE45-89CE-95041773FCEF}"/>
                </a:ext>
              </a:extLst>
            </p:cNvPr>
            <p:cNvSpPr txBox="1"/>
            <p:nvPr/>
          </p:nvSpPr>
          <p:spPr>
            <a:xfrm>
              <a:off x="8712001" y="2613392"/>
              <a:ext cx="822661" cy="1631216"/>
            </a:xfrm>
            <a:prstGeom prst="rect">
              <a:avLst/>
            </a:prstGeom>
            <a:noFill/>
          </p:spPr>
          <p:txBody>
            <a:bodyPr wrap="none" rtlCol="0">
              <a:spAutoFit/>
            </a:bodyPr>
            <a:lstStyle/>
            <a:p>
              <a:r>
                <a:rPr lang="en-US" sz="10000">
                  <a:solidFill>
                    <a:schemeClr val="bg1"/>
                  </a:solidFill>
                </a:rPr>
                <a:t>=</a:t>
              </a:r>
            </a:p>
          </p:txBody>
        </p:sp>
        <p:grpSp>
          <p:nvGrpSpPr>
            <p:cNvPr id="30" name="Group 29">
              <a:extLst>
                <a:ext uri="{FF2B5EF4-FFF2-40B4-BE49-F238E27FC236}">
                  <a16:creationId xmlns:a16="http://schemas.microsoft.com/office/drawing/2014/main" id="{4A78D490-396F-4BAF-BFC1-9B925B78914E}"/>
                </a:ext>
              </a:extLst>
            </p:cNvPr>
            <p:cNvGrpSpPr/>
            <p:nvPr/>
          </p:nvGrpSpPr>
          <p:grpSpPr>
            <a:xfrm>
              <a:off x="9540184" y="2408525"/>
              <a:ext cx="2320262" cy="2320262"/>
              <a:chOff x="9540184" y="2408525"/>
              <a:chExt cx="2320262" cy="2320262"/>
            </a:xfrm>
          </p:grpSpPr>
          <p:pic>
            <p:nvPicPr>
              <p:cNvPr id="27" name="Grafik 26">
                <a:extLst>
                  <a:ext uri="{FF2B5EF4-FFF2-40B4-BE49-F238E27FC236}">
                    <a16:creationId xmlns:a16="http://schemas.microsoft.com/office/drawing/2014/main" id="{58F4D62E-A824-6D4D-8CE8-875BE24FB849}"/>
                  </a:ext>
                </a:extLst>
              </p:cNvPr>
              <p:cNvPicPr>
                <a:picLocks noChangeAspect="1"/>
              </p:cNvPicPr>
              <p:nvPr/>
            </p:nvPicPr>
            <p:blipFill>
              <a:blip r:embed="rId4"/>
              <a:stretch>
                <a:fillRect/>
              </a:stretch>
            </p:blipFill>
            <p:spPr>
              <a:xfrm>
                <a:off x="9540184" y="2408525"/>
                <a:ext cx="2320262" cy="2320262"/>
              </a:xfrm>
              <a:prstGeom prst="rect">
                <a:avLst/>
              </a:prstGeom>
            </p:spPr>
          </p:pic>
          <p:sp>
            <p:nvSpPr>
              <p:cNvPr id="28" name="Textfeld 27">
                <a:extLst>
                  <a:ext uri="{FF2B5EF4-FFF2-40B4-BE49-F238E27FC236}">
                    <a16:creationId xmlns:a16="http://schemas.microsoft.com/office/drawing/2014/main" id="{154BB2A3-82C7-8641-860E-DEBF54E043CA}"/>
                  </a:ext>
                </a:extLst>
              </p:cNvPr>
              <p:cNvSpPr txBox="1"/>
              <p:nvPr/>
            </p:nvSpPr>
            <p:spPr>
              <a:xfrm rot="5400000">
                <a:off x="10211386" y="2851235"/>
                <a:ext cx="1207382" cy="1631216"/>
              </a:xfrm>
              <a:prstGeom prst="rect">
                <a:avLst/>
              </a:prstGeom>
              <a:noFill/>
            </p:spPr>
            <p:txBody>
              <a:bodyPr wrap="none" rtlCol="0">
                <a:spAutoFit/>
              </a:bodyPr>
              <a:lstStyle/>
              <a:p>
                <a:r>
                  <a:rPr lang="en-US" sz="10000">
                    <a:solidFill>
                      <a:srgbClr val="FFFFFF"/>
                    </a:solidFill>
                  </a:rPr>
                  <a:t>: )</a:t>
                </a:r>
              </a:p>
            </p:txBody>
          </p:sp>
        </p:grpSp>
      </p:grpSp>
      <p:sp>
        <p:nvSpPr>
          <p:cNvPr id="29" name="Textfeld 28">
            <a:extLst>
              <a:ext uri="{FF2B5EF4-FFF2-40B4-BE49-F238E27FC236}">
                <a16:creationId xmlns:a16="http://schemas.microsoft.com/office/drawing/2014/main" id="{49D258C9-490C-9C47-848E-211F952665F7}"/>
              </a:ext>
            </a:extLst>
          </p:cNvPr>
          <p:cNvSpPr txBox="1"/>
          <p:nvPr/>
        </p:nvSpPr>
        <p:spPr>
          <a:xfrm>
            <a:off x="6848870" y="6469461"/>
            <a:ext cx="5382627" cy="276999"/>
          </a:xfrm>
          <a:prstGeom prst="rect">
            <a:avLst/>
          </a:prstGeom>
          <a:noFill/>
        </p:spPr>
        <p:txBody>
          <a:bodyPr wrap="none" rtlCol="0">
            <a:spAutoFit/>
          </a:bodyPr>
          <a:lstStyle/>
          <a:p>
            <a:r>
              <a:rPr lang="en-US" sz="1200">
                <a:solidFill>
                  <a:schemeClr val="bg1"/>
                </a:solidFill>
                <a:latin typeface="Garamond"/>
              </a:rPr>
              <a:t>Earth: </a:t>
            </a:r>
            <a:r>
              <a:rPr lang="de-DE" sz="1200">
                <a:solidFill>
                  <a:schemeClr val="bg1"/>
                </a:solidFill>
                <a:latin typeface="Garamond"/>
              </a:rPr>
              <a:t>CC BY-SA 4.0 </a:t>
            </a:r>
            <a:r>
              <a:rPr lang="de-DE" sz="1200" err="1">
                <a:solidFill>
                  <a:schemeClr val="bg1"/>
                </a:solidFill>
                <a:latin typeface="Garamond"/>
              </a:rPr>
              <a:t>by</a:t>
            </a:r>
            <a:r>
              <a:rPr lang="de-DE" sz="1200">
                <a:solidFill>
                  <a:schemeClr val="bg1"/>
                </a:solidFill>
                <a:latin typeface="Garamond"/>
              </a:rPr>
              <a:t> NASA/NOAA/GSFC/Suomi NPP/VIIRS/Norman </a:t>
            </a:r>
            <a:r>
              <a:rPr lang="de-DE" sz="1200" err="1">
                <a:solidFill>
                  <a:schemeClr val="bg1"/>
                </a:solidFill>
                <a:latin typeface="Garamond"/>
              </a:rPr>
              <a:t>Kuring</a:t>
            </a:r>
            <a:r>
              <a:rPr lang="de-DE" sz="1200">
                <a:solidFill>
                  <a:schemeClr val="bg1"/>
                </a:solidFill>
                <a:latin typeface="Garamond"/>
              </a:rPr>
              <a:t> </a:t>
            </a:r>
          </a:p>
        </p:txBody>
      </p:sp>
      <p:grpSp>
        <p:nvGrpSpPr>
          <p:cNvPr id="2" name="Group 1">
            <a:extLst>
              <a:ext uri="{FF2B5EF4-FFF2-40B4-BE49-F238E27FC236}">
                <a16:creationId xmlns:a16="http://schemas.microsoft.com/office/drawing/2014/main" id="{EA8E5EB3-2D76-694F-AD2A-573CD4067AB1}"/>
              </a:ext>
            </a:extLst>
          </p:cNvPr>
          <p:cNvGrpSpPr/>
          <p:nvPr/>
        </p:nvGrpSpPr>
        <p:grpSpPr>
          <a:xfrm>
            <a:off x="1337143" y="1062859"/>
            <a:ext cx="2129266" cy="4830599"/>
            <a:chOff x="1337143" y="1062859"/>
            <a:chExt cx="2129266" cy="4830599"/>
          </a:xfrm>
        </p:grpSpPr>
        <p:grpSp>
          <p:nvGrpSpPr>
            <p:cNvPr id="10" name="Gruppieren 9">
              <a:extLst>
                <a:ext uri="{FF2B5EF4-FFF2-40B4-BE49-F238E27FC236}">
                  <a16:creationId xmlns:a16="http://schemas.microsoft.com/office/drawing/2014/main" id="{FDED21B7-06A5-DA4D-9D04-19D3C651ACED}"/>
                </a:ext>
              </a:extLst>
            </p:cNvPr>
            <p:cNvGrpSpPr/>
            <p:nvPr/>
          </p:nvGrpSpPr>
          <p:grpSpPr>
            <a:xfrm>
              <a:off x="1342077" y="1062859"/>
              <a:ext cx="2124332" cy="2368713"/>
              <a:chOff x="401388" y="320300"/>
              <a:chExt cx="3973287" cy="4441438"/>
            </a:xfrm>
          </p:grpSpPr>
          <p:pic>
            <p:nvPicPr>
              <p:cNvPr id="14" name="Google Shape;246;p29">
                <a:extLst>
                  <a:ext uri="{FF2B5EF4-FFF2-40B4-BE49-F238E27FC236}">
                    <a16:creationId xmlns:a16="http://schemas.microsoft.com/office/drawing/2014/main" id="{AEC78FD6-355F-0342-9ECA-04B0493B327E}"/>
                  </a:ext>
                </a:extLst>
              </p:cNvPr>
              <p:cNvPicPr preferRelativeResize="0"/>
              <p:nvPr/>
            </p:nvPicPr>
            <p:blipFill rotWithShape="1">
              <a:blip r:embed="rId5">
                <a:alphaModFix/>
              </a:blip>
              <a:srcRect b="15711"/>
              <a:stretch/>
            </p:blipFill>
            <p:spPr>
              <a:xfrm>
                <a:off x="2561454" y="320300"/>
                <a:ext cx="1771437" cy="1916352"/>
              </a:xfrm>
              <a:prstGeom prst="rect">
                <a:avLst/>
              </a:prstGeom>
              <a:noFill/>
              <a:ln>
                <a:noFill/>
              </a:ln>
              <a:effectLst>
                <a:outerShdw blurRad="57150" dist="19050" dir="5400000" algn="bl" rotWithShape="0">
                  <a:srgbClr val="000000">
                    <a:alpha val="50000"/>
                  </a:srgbClr>
                </a:outerShdw>
              </a:effectLst>
            </p:spPr>
          </p:pic>
          <p:pic>
            <p:nvPicPr>
              <p:cNvPr id="15" name="Google Shape;247;p29">
                <a:extLst>
                  <a:ext uri="{FF2B5EF4-FFF2-40B4-BE49-F238E27FC236}">
                    <a16:creationId xmlns:a16="http://schemas.microsoft.com/office/drawing/2014/main" id="{1F74B28B-213B-204D-B497-8B697EBAF869}"/>
                  </a:ext>
                </a:extLst>
              </p:cNvPr>
              <p:cNvPicPr preferRelativeResize="0"/>
              <p:nvPr/>
            </p:nvPicPr>
            <p:blipFill rotWithShape="1">
              <a:blip r:embed="rId6">
                <a:alphaModFix/>
              </a:blip>
              <a:srcRect l="7998" t="13954" r="9717" b="11021"/>
              <a:stretch/>
            </p:blipFill>
            <p:spPr>
              <a:xfrm>
                <a:off x="2558775" y="2545438"/>
                <a:ext cx="1815900" cy="2216300"/>
              </a:xfrm>
              <a:prstGeom prst="rect">
                <a:avLst/>
              </a:prstGeom>
              <a:noFill/>
              <a:ln>
                <a:noFill/>
              </a:ln>
              <a:effectLst>
                <a:outerShdw blurRad="57150" dist="19050" dir="5400000" algn="bl" rotWithShape="0">
                  <a:srgbClr val="000000">
                    <a:alpha val="50000"/>
                  </a:srgbClr>
                </a:outerShdw>
              </a:effectLst>
            </p:spPr>
          </p:pic>
          <p:pic>
            <p:nvPicPr>
              <p:cNvPr id="17" name="Google Shape;249;p29">
                <a:extLst>
                  <a:ext uri="{FF2B5EF4-FFF2-40B4-BE49-F238E27FC236}">
                    <a16:creationId xmlns:a16="http://schemas.microsoft.com/office/drawing/2014/main" id="{740B0108-1EC5-4540-91C1-B6D42ECBCED5}"/>
                  </a:ext>
                </a:extLst>
              </p:cNvPr>
              <p:cNvPicPr preferRelativeResize="0"/>
              <p:nvPr/>
            </p:nvPicPr>
            <p:blipFill rotWithShape="1">
              <a:blip r:embed="rId7">
                <a:alphaModFix/>
              </a:blip>
              <a:srcRect l="614" r="198" b="2448"/>
              <a:stretch/>
            </p:blipFill>
            <p:spPr>
              <a:xfrm>
                <a:off x="401388" y="320300"/>
                <a:ext cx="1881650" cy="1916349"/>
              </a:xfrm>
              <a:prstGeom prst="rect">
                <a:avLst/>
              </a:prstGeom>
              <a:noFill/>
              <a:ln>
                <a:noFill/>
              </a:ln>
              <a:effectLst>
                <a:outerShdw blurRad="57150" dist="19050" dir="5400000" algn="bl" rotWithShape="0">
                  <a:srgbClr val="000000">
                    <a:alpha val="50000"/>
                  </a:srgbClr>
                </a:outerShdw>
              </a:effectLst>
            </p:spPr>
          </p:pic>
          <p:pic>
            <p:nvPicPr>
              <p:cNvPr id="18" name="Google Shape;250;p29">
                <a:extLst>
                  <a:ext uri="{FF2B5EF4-FFF2-40B4-BE49-F238E27FC236}">
                    <a16:creationId xmlns:a16="http://schemas.microsoft.com/office/drawing/2014/main" id="{4A29023B-12F6-7E4E-8954-0FAF86893D2B}"/>
                  </a:ext>
                </a:extLst>
              </p:cNvPr>
              <p:cNvPicPr preferRelativeResize="0"/>
              <p:nvPr/>
            </p:nvPicPr>
            <p:blipFill rotWithShape="1">
              <a:blip r:embed="rId8">
                <a:alphaModFix/>
              </a:blip>
              <a:srcRect l="13381" r="3451" b="24670"/>
              <a:stretch/>
            </p:blipFill>
            <p:spPr>
              <a:xfrm>
                <a:off x="424425" y="2547013"/>
                <a:ext cx="1835575" cy="2213151"/>
              </a:xfrm>
              <a:prstGeom prst="rect">
                <a:avLst/>
              </a:prstGeom>
              <a:noFill/>
              <a:ln>
                <a:noFill/>
              </a:ln>
              <a:effectLst>
                <a:outerShdw blurRad="57150" dist="19050" dir="5400000" algn="bl" rotWithShape="0">
                  <a:srgbClr val="000000">
                    <a:alpha val="50000"/>
                  </a:srgbClr>
                </a:outerShdw>
              </a:effectLst>
            </p:spPr>
          </p:pic>
        </p:grpSp>
        <p:grpSp>
          <p:nvGrpSpPr>
            <p:cNvPr id="31" name="Gruppieren 9">
              <a:extLst>
                <a:ext uri="{FF2B5EF4-FFF2-40B4-BE49-F238E27FC236}">
                  <a16:creationId xmlns:a16="http://schemas.microsoft.com/office/drawing/2014/main" id="{769B7889-B000-4EA8-9625-44584D7FCA05}"/>
                </a:ext>
              </a:extLst>
            </p:cNvPr>
            <p:cNvGrpSpPr/>
            <p:nvPr/>
          </p:nvGrpSpPr>
          <p:grpSpPr>
            <a:xfrm>
              <a:off x="1337143" y="3564488"/>
              <a:ext cx="2122577" cy="2328970"/>
              <a:chOff x="4673450" y="296250"/>
              <a:chExt cx="4047725" cy="4453540"/>
            </a:xfrm>
          </p:grpSpPr>
          <p:pic>
            <p:nvPicPr>
              <p:cNvPr id="32" name="Google Shape;243;p29">
                <a:extLst>
                  <a:ext uri="{FF2B5EF4-FFF2-40B4-BE49-F238E27FC236}">
                    <a16:creationId xmlns:a16="http://schemas.microsoft.com/office/drawing/2014/main" id="{49603F06-C2CF-484F-BD6A-3F05E3B68126}"/>
                  </a:ext>
                </a:extLst>
              </p:cNvPr>
              <p:cNvPicPr preferRelativeResize="0"/>
              <p:nvPr/>
            </p:nvPicPr>
            <p:blipFill rotWithShape="1">
              <a:blip r:embed="rId9">
                <a:alphaModFix/>
              </a:blip>
              <a:srcRect l="35549" t="10941" r="18973" b="37448"/>
              <a:stretch/>
            </p:blipFill>
            <p:spPr>
              <a:xfrm>
                <a:off x="6839550" y="2559400"/>
                <a:ext cx="1881625" cy="2188399"/>
              </a:xfrm>
              <a:prstGeom prst="rect">
                <a:avLst/>
              </a:prstGeom>
              <a:noFill/>
              <a:ln>
                <a:noFill/>
              </a:ln>
              <a:effectLst>
                <a:outerShdw blurRad="57150" dist="19050" dir="5400000" algn="bl" rotWithShape="0">
                  <a:srgbClr val="000000">
                    <a:alpha val="50000"/>
                  </a:srgbClr>
                </a:outerShdw>
              </a:effectLst>
            </p:spPr>
          </p:pic>
          <p:pic>
            <p:nvPicPr>
              <p:cNvPr id="33" name="Google Shape;244;p29">
                <a:extLst>
                  <a:ext uri="{FF2B5EF4-FFF2-40B4-BE49-F238E27FC236}">
                    <a16:creationId xmlns:a16="http://schemas.microsoft.com/office/drawing/2014/main" id="{4E873757-1D03-44A9-A4F7-52062B6B7B5E}"/>
                  </a:ext>
                </a:extLst>
              </p:cNvPr>
              <p:cNvPicPr preferRelativeResize="0"/>
              <p:nvPr/>
            </p:nvPicPr>
            <p:blipFill rotWithShape="1">
              <a:blip r:embed="rId10">
                <a:alphaModFix/>
              </a:blip>
              <a:srcRect b="15009"/>
              <a:stretch/>
            </p:blipFill>
            <p:spPr>
              <a:xfrm>
                <a:off x="4679200" y="320300"/>
                <a:ext cx="1835576" cy="1916349"/>
              </a:xfrm>
              <a:prstGeom prst="rect">
                <a:avLst/>
              </a:prstGeom>
              <a:noFill/>
              <a:ln>
                <a:noFill/>
              </a:ln>
              <a:effectLst>
                <a:outerShdw blurRad="57150" dist="19050" dir="5400000" algn="bl" rotWithShape="0">
                  <a:srgbClr val="000000">
                    <a:alpha val="50000"/>
                  </a:srgbClr>
                </a:outerShdw>
              </a:effectLst>
            </p:spPr>
          </p:pic>
          <p:pic>
            <p:nvPicPr>
              <p:cNvPr id="34" name="Google Shape;245;p29">
                <a:extLst>
                  <a:ext uri="{FF2B5EF4-FFF2-40B4-BE49-F238E27FC236}">
                    <a16:creationId xmlns:a16="http://schemas.microsoft.com/office/drawing/2014/main" id="{97D1B28A-BF92-4C98-88FD-497E9E139665}"/>
                  </a:ext>
                </a:extLst>
              </p:cNvPr>
              <p:cNvPicPr preferRelativeResize="0"/>
              <p:nvPr/>
            </p:nvPicPr>
            <p:blipFill rotWithShape="1">
              <a:blip r:embed="rId11">
                <a:alphaModFix/>
              </a:blip>
              <a:srcRect l="4767" t="3778" r="8712" b="-1158"/>
              <a:stretch/>
            </p:blipFill>
            <p:spPr>
              <a:xfrm>
                <a:off x="6827150" y="296250"/>
                <a:ext cx="1881626" cy="1964449"/>
              </a:xfrm>
              <a:prstGeom prst="rect">
                <a:avLst/>
              </a:prstGeom>
              <a:noFill/>
              <a:ln>
                <a:noFill/>
              </a:ln>
              <a:effectLst>
                <a:outerShdw blurRad="57150" dist="19050" dir="5400000" algn="bl" rotWithShape="0">
                  <a:srgbClr val="000000">
                    <a:alpha val="50000"/>
                  </a:srgbClr>
                </a:outerShdw>
              </a:effectLst>
            </p:spPr>
          </p:pic>
          <p:pic>
            <p:nvPicPr>
              <p:cNvPr id="37" name="Google Shape;248;p29">
                <a:extLst>
                  <a:ext uri="{FF2B5EF4-FFF2-40B4-BE49-F238E27FC236}">
                    <a16:creationId xmlns:a16="http://schemas.microsoft.com/office/drawing/2014/main" id="{1E71D6B9-EBD2-404F-AD42-2C0D5E41C8FC}"/>
                  </a:ext>
                </a:extLst>
              </p:cNvPr>
              <p:cNvPicPr preferRelativeResize="0"/>
              <p:nvPr/>
            </p:nvPicPr>
            <p:blipFill rotWithShape="1">
              <a:blip r:embed="rId12">
                <a:alphaModFix/>
              </a:blip>
              <a:srcRect l="46248" t="5840" r="33068" b="57103"/>
              <a:stretch/>
            </p:blipFill>
            <p:spPr>
              <a:xfrm>
                <a:off x="4673450" y="2557363"/>
                <a:ext cx="1835569" cy="2192427"/>
              </a:xfrm>
              <a:prstGeom prst="rect">
                <a:avLst/>
              </a:prstGeom>
              <a:noFill/>
              <a:ln>
                <a:noFill/>
              </a:ln>
              <a:effectLst>
                <a:outerShdw blurRad="57150" dist="19050" dir="5400000" algn="bl" rotWithShape="0">
                  <a:srgbClr val="000000">
                    <a:alpha val="50000"/>
                  </a:srgbClr>
                </a:outerShdw>
              </a:effectLst>
            </p:spPr>
          </p:pic>
        </p:grpSp>
      </p:grpSp>
    </p:spTree>
    <p:extLst>
      <p:ext uri="{BB962C8B-B14F-4D97-AF65-F5344CB8AC3E}">
        <p14:creationId xmlns:p14="http://schemas.microsoft.com/office/powerpoint/2010/main" val="139723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EA976DA-2F29-0848-9E02-0FB69AFFDB05}"/>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endParaRPr>
          </a:p>
        </p:txBody>
      </p:sp>
      <p:grpSp>
        <p:nvGrpSpPr>
          <p:cNvPr id="6" name="Gruppieren 5">
            <a:extLst>
              <a:ext uri="{FF2B5EF4-FFF2-40B4-BE49-F238E27FC236}">
                <a16:creationId xmlns:a16="http://schemas.microsoft.com/office/drawing/2014/main" id="{6D404BEF-004B-404F-9391-6D8FDED7C3F9}"/>
              </a:ext>
            </a:extLst>
          </p:cNvPr>
          <p:cNvGrpSpPr/>
          <p:nvPr/>
        </p:nvGrpSpPr>
        <p:grpSpPr>
          <a:xfrm>
            <a:off x="-101768" y="296250"/>
            <a:ext cx="12296483" cy="6383228"/>
            <a:chOff x="-50722" y="296250"/>
            <a:chExt cx="9089823" cy="4718619"/>
          </a:xfrm>
        </p:grpSpPr>
        <p:pic>
          <p:nvPicPr>
            <p:cNvPr id="14" name="Google Shape;243;p29">
              <a:extLst>
                <a:ext uri="{FF2B5EF4-FFF2-40B4-BE49-F238E27FC236}">
                  <a16:creationId xmlns:a16="http://schemas.microsoft.com/office/drawing/2014/main" id="{5558CAFB-EBD4-D643-BF66-C0310A3D1AFE}"/>
                </a:ext>
              </a:extLst>
            </p:cNvPr>
            <p:cNvPicPr preferRelativeResize="0"/>
            <p:nvPr/>
          </p:nvPicPr>
          <p:blipFill rotWithShape="1">
            <a:blip r:embed="rId3">
              <a:alphaModFix/>
            </a:blip>
            <a:srcRect l="35549" t="10941" r="18973" b="37448"/>
            <a:stretch/>
          </p:blipFill>
          <p:spPr>
            <a:xfrm>
              <a:off x="6839550" y="2559400"/>
              <a:ext cx="1881625" cy="2188399"/>
            </a:xfrm>
            <a:prstGeom prst="rect">
              <a:avLst/>
            </a:prstGeom>
            <a:noFill/>
            <a:ln>
              <a:noFill/>
            </a:ln>
            <a:effectLst>
              <a:outerShdw blurRad="57150" dist="19050" dir="5400000" algn="bl" rotWithShape="0">
                <a:srgbClr val="000000">
                  <a:alpha val="50000"/>
                </a:srgbClr>
              </a:outerShdw>
            </a:effectLst>
          </p:spPr>
        </p:pic>
        <p:pic>
          <p:nvPicPr>
            <p:cNvPr id="15" name="Google Shape;244;p29">
              <a:extLst>
                <a:ext uri="{FF2B5EF4-FFF2-40B4-BE49-F238E27FC236}">
                  <a16:creationId xmlns:a16="http://schemas.microsoft.com/office/drawing/2014/main" id="{3286F968-717C-E745-9485-437FA72FCB85}"/>
                </a:ext>
              </a:extLst>
            </p:cNvPr>
            <p:cNvPicPr preferRelativeResize="0"/>
            <p:nvPr/>
          </p:nvPicPr>
          <p:blipFill rotWithShape="1">
            <a:blip r:embed="rId4">
              <a:alphaModFix/>
            </a:blip>
            <a:srcRect b="15009"/>
            <a:stretch/>
          </p:blipFill>
          <p:spPr>
            <a:xfrm>
              <a:off x="4679200" y="320300"/>
              <a:ext cx="1835576" cy="1916349"/>
            </a:xfrm>
            <a:prstGeom prst="rect">
              <a:avLst/>
            </a:prstGeom>
            <a:noFill/>
            <a:ln>
              <a:noFill/>
            </a:ln>
            <a:effectLst>
              <a:outerShdw blurRad="57150" dist="19050" dir="5400000" algn="bl" rotWithShape="0">
                <a:srgbClr val="000000">
                  <a:alpha val="50000"/>
                </a:srgbClr>
              </a:outerShdw>
            </a:effectLst>
          </p:spPr>
        </p:pic>
        <p:pic>
          <p:nvPicPr>
            <p:cNvPr id="16" name="Google Shape;245;p29">
              <a:extLst>
                <a:ext uri="{FF2B5EF4-FFF2-40B4-BE49-F238E27FC236}">
                  <a16:creationId xmlns:a16="http://schemas.microsoft.com/office/drawing/2014/main" id="{64A8B9E5-89C5-234E-A9A6-9800DEC22B8B}"/>
                </a:ext>
              </a:extLst>
            </p:cNvPr>
            <p:cNvPicPr preferRelativeResize="0"/>
            <p:nvPr/>
          </p:nvPicPr>
          <p:blipFill rotWithShape="1">
            <a:blip r:embed="rId5">
              <a:alphaModFix/>
            </a:blip>
            <a:srcRect l="4767" t="3778" r="8712" b="-1158"/>
            <a:stretch/>
          </p:blipFill>
          <p:spPr>
            <a:xfrm>
              <a:off x="6827150" y="296250"/>
              <a:ext cx="1881626" cy="1964449"/>
            </a:xfrm>
            <a:prstGeom prst="rect">
              <a:avLst/>
            </a:prstGeom>
            <a:noFill/>
            <a:ln>
              <a:noFill/>
            </a:ln>
            <a:effectLst>
              <a:outerShdw blurRad="57150" dist="19050" dir="5400000" algn="bl" rotWithShape="0">
                <a:srgbClr val="000000">
                  <a:alpha val="50000"/>
                </a:srgbClr>
              </a:outerShdw>
            </a:effectLst>
          </p:spPr>
        </p:pic>
        <p:pic>
          <p:nvPicPr>
            <p:cNvPr id="17" name="Google Shape;246;p29">
              <a:extLst>
                <a:ext uri="{FF2B5EF4-FFF2-40B4-BE49-F238E27FC236}">
                  <a16:creationId xmlns:a16="http://schemas.microsoft.com/office/drawing/2014/main" id="{88233AC5-2A47-2D49-B090-554F76DCA1F0}"/>
                </a:ext>
              </a:extLst>
            </p:cNvPr>
            <p:cNvPicPr preferRelativeResize="0"/>
            <p:nvPr/>
          </p:nvPicPr>
          <p:blipFill rotWithShape="1">
            <a:blip r:embed="rId6">
              <a:alphaModFix/>
            </a:blip>
            <a:srcRect b="15711"/>
            <a:stretch/>
          </p:blipFill>
          <p:spPr>
            <a:xfrm>
              <a:off x="2595388" y="320300"/>
              <a:ext cx="1771437" cy="1916352"/>
            </a:xfrm>
            <a:prstGeom prst="rect">
              <a:avLst/>
            </a:prstGeom>
            <a:noFill/>
            <a:ln>
              <a:noFill/>
            </a:ln>
            <a:effectLst>
              <a:outerShdw blurRad="57150" dist="19050" dir="5400000" algn="bl" rotWithShape="0">
                <a:srgbClr val="000000">
                  <a:alpha val="50000"/>
                </a:srgbClr>
              </a:outerShdw>
            </a:effectLst>
          </p:spPr>
        </p:pic>
        <p:pic>
          <p:nvPicPr>
            <p:cNvPr id="18" name="Google Shape;247;p29">
              <a:extLst>
                <a:ext uri="{FF2B5EF4-FFF2-40B4-BE49-F238E27FC236}">
                  <a16:creationId xmlns:a16="http://schemas.microsoft.com/office/drawing/2014/main" id="{437FC461-6A87-2541-8F09-5E03B0742951}"/>
                </a:ext>
              </a:extLst>
            </p:cNvPr>
            <p:cNvPicPr preferRelativeResize="0"/>
            <p:nvPr/>
          </p:nvPicPr>
          <p:blipFill rotWithShape="1">
            <a:blip r:embed="rId7">
              <a:alphaModFix/>
            </a:blip>
            <a:srcRect l="7998" t="13954" r="9717" b="11021"/>
            <a:stretch/>
          </p:blipFill>
          <p:spPr>
            <a:xfrm>
              <a:off x="2558775" y="2545438"/>
              <a:ext cx="1815900" cy="2216300"/>
            </a:xfrm>
            <a:prstGeom prst="rect">
              <a:avLst/>
            </a:prstGeom>
            <a:noFill/>
            <a:ln>
              <a:noFill/>
            </a:ln>
            <a:effectLst>
              <a:outerShdw blurRad="57150" dist="19050" dir="5400000" algn="bl" rotWithShape="0">
                <a:srgbClr val="000000">
                  <a:alpha val="50000"/>
                </a:srgbClr>
              </a:outerShdw>
            </a:effectLst>
          </p:spPr>
        </p:pic>
        <p:pic>
          <p:nvPicPr>
            <p:cNvPr id="19" name="Google Shape;248;p29">
              <a:extLst>
                <a:ext uri="{FF2B5EF4-FFF2-40B4-BE49-F238E27FC236}">
                  <a16:creationId xmlns:a16="http://schemas.microsoft.com/office/drawing/2014/main" id="{88C1F3F7-C765-2645-BCAB-60F5470DD16D}"/>
                </a:ext>
              </a:extLst>
            </p:cNvPr>
            <p:cNvPicPr preferRelativeResize="0"/>
            <p:nvPr/>
          </p:nvPicPr>
          <p:blipFill rotWithShape="1">
            <a:blip r:embed="rId8">
              <a:alphaModFix/>
            </a:blip>
            <a:srcRect l="46248" t="5840" r="33068" b="57103"/>
            <a:stretch/>
          </p:blipFill>
          <p:spPr>
            <a:xfrm>
              <a:off x="4673450" y="2557363"/>
              <a:ext cx="1835569" cy="2192427"/>
            </a:xfrm>
            <a:prstGeom prst="rect">
              <a:avLst/>
            </a:prstGeom>
            <a:noFill/>
            <a:ln>
              <a:noFill/>
            </a:ln>
            <a:effectLst>
              <a:outerShdw blurRad="57150" dist="19050" dir="5400000" algn="bl" rotWithShape="0">
                <a:srgbClr val="000000">
                  <a:alpha val="50000"/>
                </a:srgbClr>
              </a:outerShdw>
            </a:effectLst>
          </p:spPr>
        </p:pic>
        <p:pic>
          <p:nvPicPr>
            <p:cNvPr id="20" name="Google Shape;249;p29">
              <a:extLst>
                <a:ext uri="{FF2B5EF4-FFF2-40B4-BE49-F238E27FC236}">
                  <a16:creationId xmlns:a16="http://schemas.microsoft.com/office/drawing/2014/main" id="{B77179D2-C6C5-7C4D-A7FB-9A4D9C430DA2}"/>
                </a:ext>
              </a:extLst>
            </p:cNvPr>
            <p:cNvPicPr preferRelativeResize="0"/>
            <p:nvPr/>
          </p:nvPicPr>
          <p:blipFill rotWithShape="1">
            <a:blip r:embed="rId9">
              <a:alphaModFix/>
            </a:blip>
            <a:srcRect l="614" r="198" b="2448"/>
            <a:stretch/>
          </p:blipFill>
          <p:spPr>
            <a:xfrm>
              <a:off x="401388" y="320300"/>
              <a:ext cx="1881650" cy="1916349"/>
            </a:xfrm>
            <a:prstGeom prst="rect">
              <a:avLst/>
            </a:prstGeom>
            <a:noFill/>
            <a:ln>
              <a:noFill/>
            </a:ln>
            <a:effectLst>
              <a:outerShdw blurRad="57150" dist="19050" dir="5400000" algn="bl" rotWithShape="0">
                <a:srgbClr val="000000">
                  <a:alpha val="50000"/>
                </a:srgbClr>
              </a:outerShdw>
            </a:effectLst>
          </p:spPr>
        </p:pic>
        <p:pic>
          <p:nvPicPr>
            <p:cNvPr id="21" name="Google Shape;250;p29">
              <a:extLst>
                <a:ext uri="{FF2B5EF4-FFF2-40B4-BE49-F238E27FC236}">
                  <a16:creationId xmlns:a16="http://schemas.microsoft.com/office/drawing/2014/main" id="{6AE16A29-E891-4C47-A62A-F65077D427D9}"/>
                </a:ext>
              </a:extLst>
            </p:cNvPr>
            <p:cNvPicPr preferRelativeResize="0"/>
            <p:nvPr/>
          </p:nvPicPr>
          <p:blipFill rotWithShape="1">
            <a:blip r:embed="rId10">
              <a:alphaModFix/>
            </a:blip>
            <a:srcRect l="13381" r="3451" b="24670"/>
            <a:stretch/>
          </p:blipFill>
          <p:spPr>
            <a:xfrm>
              <a:off x="424425" y="2547013"/>
              <a:ext cx="1835575" cy="2213151"/>
            </a:xfrm>
            <a:prstGeom prst="rect">
              <a:avLst/>
            </a:prstGeom>
            <a:noFill/>
            <a:ln>
              <a:noFill/>
            </a:ln>
            <a:effectLst>
              <a:outerShdw blurRad="57150" dist="19050" dir="5400000" algn="bl" rotWithShape="0">
                <a:srgbClr val="000000">
                  <a:alpha val="50000"/>
                </a:srgbClr>
              </a:outerShdw>
            </a:effectLst>
          </p:spPr>
        </p:pic>
        <p:sp>
          <p:nvSpPr>
            <p:cNvPr id="22" name="Google Shape;251;p29">
              <a:extLst>
                <a:ext uri="{FF2B5EF4-FFF2-40B4-BE49-F238E27FC236}">
                  <a16:creationId xmlns:a16="http://schemas.microsoft.com/office/drawing/2014/main" id="{9B9CF268-9F0E-4A40-ACD9-8113C5FDB714}"/>
                </a:ext>
              </a:extLst>
            </p:cNvPr>
            <p:cNvSpPr txBox="1"/>
            <p:nvPr/>
          </p:nvSpPr>
          <p:spPr>
            <a:xfrm>
              <a:off x="2183400" y="4300530"/>
              <a:ext cx="2541000" cy="688500"/>
            </a:xfrm>
            <a:prstGeom prst="rect">
              <a:avLst/>
            </a:prstGeom>
            <a:noFill/>
            <a:ln>
              <a:noFill/>
            </a:ln>
          </p:spPr>
          <p:txBody>
            <a:bodyPr spcFirstLastPara="1" wrap="square" lIns="91425" tIns="91425" rIns="91425" bIns="91425" anchor="t" anchorCtr="0">
              <a:noAutofit/>
            </a:bodyPr>
            <a:lstStyle/>
            <a:p>
              <a:pPr marR="0" lvl="0" indent="0" algn="ctr">
                <a:lnSpc>
                  <a:spcPct val="100000"/>
                </a:lnSpc>
                <a:spcBef>
                  <a:spcPts val="0"/>
                </a:spcBef>
                <a:spcAft>
                  <a:spcPts val="0"/>
                </a:spcAft>
                <a:buNone/>
              </a:pPr>
              <a:r>
                <a:rPr lang="de" sz="3000" err="1">
                  <a:solidFill>
                    <a:srgbClr val="FFFFFF"/>
                  </a:solidFill>
                  <a:latin typeface="Malgun Gothic Semilight"/>
                  <a:ea typeface="Malgun Gothic Semilight"/>
                  <a:cs typeface="Malgun Gothic Semilight"/>
                  <a:sym typeface="Twentieth Century"/>
                </a:rPr>
                <a:t>Neta</a:t>
              </a:r>
              <a:endParaRPr lang="en-US" sz="3000">
                <a:solidFill>
                  <a:srgbClr val="FFFFFF"/>
                </a:solidFill>
                <a:latin typeface="Malgun Gothic Semilight"/>
                <a:ea typeface="Malgun Gothic Semilight"/>
                <a:cs typeface="Calibri"/>
              </a:endParaRPr>
            </a:p>
          </p:txBody>
        </p:sp>
        <p:sp>
          <p:nvSpPr>
            <p:cNvPr id="23" name="Google Shape;252;p29">
              <a:extLst>
                <a:ext uri="{FF2B5EF4-FFF2-40B4-BE49-F238E27FC236}">
                  <a16:creationId xmlns:a16="http://schemas.microsoft.com/office/drawing/2014/main" id="{25368EE8-312D-8F49-A462-E59A38AEDA1E}"/>
                </a:ext>
              </a:extLst>
            </p:cNvPr>
            <p:cNvSpPr txBox="1"/>
            <p:nvPr/>
          </p:nvSpPr>
          <p:spPr>
            <a:xfrm>
              <a:off x="4408957" y="4305698"/>
              <a:ext cx="2541000" cy="688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de" sz="3000">
                  <a:solidFill>
                    <a:srgbClr val="FFFFFF"/>
                  </a:solidFill>
                  <a:latin typeface="Malgun Gothic Semilight"/>
                  <a:ea typeface="+mn-lt"/>
                  <a:cs typeface="+mn-lt"/>
                  <a:sym typeface="Twentieth Century"/>
                </a:rPr>
                <a:t>Julius</a:t>
              </a:r>
              <a:endParaRPr lang="en-US" sz="3000">
                <a:solidFill>
                  <a:srgbClr val="FFFFFF"/>
                </a:solidFill>
                <a:latin typeface="Malgun Gothic Semilight"/>
                <a:ea typeface="Malgun Gothic Semilight"/>
                <a:cs typeface="Malgun Gothic Semilight"/>
              </a:endParaRPr>
            </a:p>
          </p:txBody>
        </p:sp>
        <p:sp>
          <p:nvSpPr>
            <p:cNvPr id="24" name="Google Shape;253;p29">
              <a:extLst>
                <a:ext uri="{FF2B5EF4-FFF2-40B4-BE49-F238E27FC236}">
                  <a16:creationId xmlns:a16="http://schemas.microsoft.com/office/drawing/2014/main" id="{32D89BA7-4D97-6D48-B5F5-FB84EE7E8D99}"/>
                </a:ext>
              </a:extLst>
            </p:cNvPr>
            <p:cNvSpPr txBox="1"/>
            <p:nvPr/>
          </p:nvSpPr>
          <p:spPr>
            <a:xfrm>
              <a:off x="6498101" y="4305698"/>
              <a:ext cx="2541000" cy="68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de" sz="3000" err="1">
                  <a:solidFill>
                    <a:srgbClr val="FFFFFF"/>
                  </a:solidFill>
                  <a:latin typeface="Twentieth Century"/>
                  <a:ea typeface="Malgun Gothic Semilight"/>
                  <a:cs typeface="Malgun Gothic Semilight"/>
                  <a:sym typeface="Twentieth Century"/>
                </a:rPr>
                <a:t>Mengqiao</a:t>
              </a:r>
              <a:endParaRPr lang="en-US" sz="3000">
                <a:solidFill>
                  <a:srgbClr val="FFFFFF"/>
                </a:solidFill>
                <a:latin typeface="Calibri"/>
                <a:ea typeface="Malgun Gothic Semilight"/>
                <a:cs typeface="Calibri"/>
              </a:endParaRPr>
            </a:p>
          </p:txBody>
        </p:sp>
        <p:sp>
          <p:nvSpPr>
            <p:cNvPr id="25" name="Google Shape;254;p29">
              <a:extLst>
                <a:ext uri="{FF2B5EF4-FFF2-40B4-BE49-F238E27FC236}">
                  <a16:creationId xmlns:a16="http://schemas.microsoft.com/office/drawing/2014/main" id="{C7CDEAE2-FAD6-4B48-9CF8-A4F51438E2D9}"/>
                </a:ext>
              </a:extLst>
            </p:cNvPr>
            <p:cNvSpPr txBox="1"/>
            <p:nvPr/>
          </p:nvSpPr>
          <p:spPr>
            <a:xfrm>
              <a:off x="-50722" y="4326369"/>
              <a:ext cx="2541000" cy="688500"/>
            </a:xfrm>
            <a:prstGeom prst="rect">
              <a:avLst/>
            </a:prstGeom>
            <a:noFill/>
            <a:ln>
              <a:noFill/>
            </a:ln>
          </p:spPr>
          <p:txBody>
            <a:bodyPr spcFirstLastPara="1" wrap="square" lIns="91425" tIns="91425" rIns="91425" bIns="91425" anchor="t" anchorCtr="0">
              <a:noAutofit/>
            </a:bodyPr>
            <a:lstStyle/>
            <a:p>
              <a:pPr algn="ctr"/>
              <a:r>
                <a:rPr lang="de" sz="3000">
                  <a:solidFill>
                    <a:srgbClr val="000000"/>
                  </a:solidFill>
                  <a:latin typeface="Malgun Gothic Semilight"/>
                  <a:ea typeface="Malgun Gothic Semilight"/>
                  <a:cs typeface="Malgun Gothic Semilight"/>
                  <a:sym typeface="Twentieth Century"/>
                </a:rPr>
                <a:t>Lennart</a:t>
              </a:r>
              <a:endParaRPr lang="en-US" sz="3000">
                <a:solidFill>
                  <a:srgbClr val="000000"/>
                </a:solidFill>
                <a:latin typeface="Malgun Gothic Semilight"/>
                <a:ea typeface="Malgun Gothic Semilight"/>
                <a:cs typeface="Calibri"/>
              </a:endParaRPr>
            </a:p>
          </p:txBody>
        </p:sp>
        <p:sp>
          <p:nvSpPr>
            <p:cNvPr id="26" name="Google Shape;255;p29">
              <a:extLst>
                <a:ext uri="{FF2B5EF4-FFF2-40B4-BE49-F238E27FC236}">
                  <a16:creationId xmlns:a16="http://schemas.microsoft.com/office/drawing/2014/main" id="{F1D7F9D2-C407-D240-B432-D352503B1602}"/>
                </a:ext>
              </a:extLst>
            </p:cNvPr>
            <p:cNvSpPr txBox="1"/>
            <p:nvPr/>
          </p:nvSpPr>
          <p:spPr>
            <a:xfrm>
              <a:off x="2173064" y="1816938"/>
              <a:ext cx="2541000" cy="688500"/>
            </a:xfrm>
            <a:prstGeom prst="rect">
              <a:avLst/>
            </a:prstGeom>
            <a:noFill/>
            <a:ln>
              <a:noFill/>
            </a:ln>
          </p:spPr>
          <p:txBody>
            <a:bodyPr spcFirstLastPara="1" wrap="square" lIns="91425" tIns="91425" rIns="91425" bIns="91425" anchor="t" anchorCtr="0">
              <a:noAutofit/>
            </a:bodyPr>
            <a:lstStyle/>
            <a:p>
              <a:pPr algn="ctr"/>
              <a:r>
                <a:rPr lang="de" sz="3000">
                  <a:solidFill>
                    <a:srgbClr val="FFFFFF"/>
                  </a:solidFill>
                  <a:latin typeface="Malgun Gothic Semilight"/>
                  <a:ea typeface="Malgun Gothic Semilight"/>
                  <a:cs typeface="Malgun Gothic Semilight"/>
                  <a:sym typeface="Twentieth Century"/>
                </a:rPr>
                <a:t>Eugene</a:t>
              </a:r>
              <a:endParaRPr lang="en-US" sz="3000">
                <a:solidFill>
                  <a:srgbClr val="FFFFFF"/>
                </a:solidFill>
                <a:latin typeface="Malgun Gothic Semilight"/>
                <a:ea typeface="Malgun Gothic Semilight"/>
                <a:cs typeface="Malgun Gothic Semilight"/>
              </a:endParaRPr>
            </a:p>
          </p:txBody>
        </p:sp>
        <p:sp>
          <p:nvSpPr>
            <p:cNvPr id="27" name="Google Shape;256;p29">
              <a:extLst>
                <a:ext uri="{FF2B5EF4-FFF2-40B4-BE49-F238E27FC236}">
                  <a16:creationId xmlns:a16="http://schemas.microsoft.com/office/drawing/2014/main" id="{58D668B9-9DFE-C143-B8C8-3FB9539D5440}"/>
                </a:ext>
              </a:extLst>
            </p:cNvPr>
            <p:cNvSpPr txBox="1"/>
            <p:nvPr/>
          </p:nvSpPr>
          <p:spPr>
            <a:xfrm>
              <a:off x="4332757" y="1796266"/>
              <a:ext cx="2541000" cy="688500"/>
            </a:xfrm>
            <a:prstGeom prst="rect">
              <a:avLst/>
            </a:prstGeom>
            <a:noFill/>
            <a:ln>
              <a:noFill/>
            </a:ln>
          </p:spPr>
          <p:txBody>
            <a:bodyPr spcFirstLastPara="1" wrap="square" lIns="91425" tIns="91425" rIns="91425" bIns="91425" anchor="t" anchorCtr="0">
              <a:noAutofit/>
            </a:bodyPr>
            <a:lstStyle/>
            <a:p>
              <a:pPr marR="0" lvl="0" indent="0" algn="ctr">
                <a:lnSpc>
                  <a:spcPct val="100000"/>
                </a:lnSpc>
                <a:spcBef>
                  <a:spcPts val="0"/>
                </a:spcBef>
                <a:spcAft>
                  <a:spcPts val="0"/>
                </a:spcAft>
                <a:buNone/>
              </a:pPr>
              <a:r>
                <a:rPr lang="de" sz="3000">
                  <a:solidFill>
                    <a:srgbClr val="FFFFFF"/>
                  </a:solidFill>
                  <a:latin typeface="Malgun Gothic Semilight"/>
                  <a:ea typeface="Malgun Gothic Semilight"/>
                  <a:cs typeface="Malgun Gothic Semilight"/>
                  <a:sym typeface="Twentieth Century"/>
                </a:rPr>
                <a:t>Wojciech</a:t>
              </a:r>
              <a:endParaRPr sz="3000">
                <a:solidFill>
                  <a:srgbClr val="FFFFFF"/>
                </a:solidFill>
                <a:latin typeface="Malgun Gothic Semilight"/>
                <a:ea typeface="Malgun Gothic Semilight"/>
                <a:cs typeface="Malgun Gothic Semilight"/>
                <a:sym typeface="Twentieth Century"/>
              </a:endParaRPr>
            </a:p>
          </p:txBody>
        </p:sp>
        <p:sp>
          <p:nvSpPr>
            <p:cNvPr id="28" name="Google Shape;257;p29">
              <a:extLst>
                <a:ext uri="{FF2B5EF4-FFF2-40B4-BE49-F238E27FC236}">
                  <a16:creationId xmlns:a16="http://schemas.microsoft.com/office/drawing/2014/main" id="{0414FB41-752D-B04C-8781-871BDA594276}"/>
                </a:ext>
              </a:extLst>
            </p:cNvPr>
            <p:cNvSpPr txBox="1"/>
            <p:nvPr/>
          </p:nvSpPr>
          <p:spPr>
            <a:xfrm>
              <a:off x="6497463" y="1829365"/>
              <a:ext cx="2541000" cy="68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de" sz="3000">
                  <a:solidFill>
                    <a:srgbClr val="FFFFFF"/>
                  </a:solidFill>
                  <a:latin typeface="Malgun Gothic Semilight"/>
                  <a:ea typeface="Twentieth Century"/>
                  <a:cs typeface="Twentieth Century"/>
                  <a:sym typeface="Twentieth Century"/>
                </a:rPr>
                <a:t>Marta</a:t>
              </a:r>
              <a:endParaRPr lang="en-US" sz="3000">
                <a:solidFill>
                  <a:srgbClr val="FFFFFF"/>
                </a:solidFill>
                <a:latin typeface="Malgun Gothic Semilight"/>
                <a:ea typeface="Calibri"/>
                <a:cs typeface="Calibri"/>
              </a:endParaRPr>
            </a:p>
          </p:txBody>
        </p:sp>
        <p:sp>
          <p:nvSpPr>
            <p:cNvPr id="29" name="Google Shape;258;p29">
              <a:extLst>
                <a:ext uri="{FF2B5EF4-FFF2-40B4-BE49-F238E27FC236}">
                  <a16:creationId xmlns:a16="http://schemas.microsoft.com/office/drawing/2014/main" id="{AF173051-4121-2D4E-BBFC-A9043B16A579}"/>
                </a:ext>
              </a:extLst>
            </p:cNvPr>
            <p:cNvSpPr txBox="1"/>
            <p:nvPr/>
          </p:nvSpPr>
          <p:spPr>
            <a:xfrm>
              <a:off x="85899" y="1816938"/>
              <a:ext cx="2541000" cy="68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de" sz="3000">
                  <a:solidFill>
                    <a:srgbClr val="FFFFFF"/>
                  </a:solidFill>
                  <a:latin typeface="Malgun Gothic Semilight"/>
                  <a:ea typeface="Twentieth Century"/>
                  <a:cs typeface="Twentieth Century"/>
                  <a:sym typeface="Twentieth Century"/>
                </a:rPr>
                <a:t>Adair</a:t>
              </a:r>
              <a:endParaRPr lang="en-US" sz="3000" b="1">
                <a:solidFill>
                  <a:srgbClr val="FFFFFF"/>
                </a:solidFill>
                <a:latin typeface="Malgun Gothic Semilight"/>
                <a:ea typeface="Malgun Gothic Semilight"/>
                <a:cs typeface="Malgun Gothic Semilight"/>
              </a:endParaRPr>
            </a:p>
          </p:txBody>
        </p:sp>
      </p:grpSp>
    </p:spTree>
    <p:extLst>
      <p:ext uri="{BB962C8B-B14F-4D97-AF65-F5344CB8AC3E}">
        <p14:creationId xmlns:p14="http://schemas.microsoft.com/office/powerpoint/2010/main" val="2650641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645C1-96F3-9943-A9EC-531B5355AD5E}"/>
              </a:ext>
            </a:extLst>
          </p:cNvPr>
          <p:cNvSpPr>
            <a:spLocks noGrp="1"/>
          </p:cNvSpPr>
          <p:nvPr>
            <p:ph type="title"/>
          </p:nvPr>
        </p:nvSpPr>
        <p:spPr/>
        <p:txBody>
          <a:bodyPr>
            <a:normAutofit/>
          </a:bodyPr>
          <a:lstStyle/>
          <a:p>
            <a:r>
              <a:rPr lang="en-US" sz="4800" b="1">
                <a:latin typeface="Garamond"/>
                <a:cs typeface="Calibri Light"/>
              </a:rPr>
              <a:t>Who to talk to?</a:t>
            </a:r>
          </a:p>
        </p:txBody>
      </p:sp>
      <p:pic>
        <p:nvPicPr>
          <p:cNvPr id="5" name="Inhaltsplatzhalter 4" descr="Mann">
            <a:extLst>
              <a:ext uri="{FF2B5EF4-FFF2-40B4-BE49-F238E27FC236}">
                <a16:creationId xmlns:a16="http://schemas.microsoft.com/office/drawing/2014/main" id="{05AE18CF-3D6E-1F45-BF27-F17D8BE01AB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475059" y="2749043"/>
            <a:ext cx="3063875" cy="3063875"/>
          </a:xfrm>
        </p:spPr>
      </p:pic>
      <p:pic>
        <p:nvPicPr>
          <p:cNvPr id="7" name="Grafik 6" descr="Frau">
            <a:extLst>
              <a:ext uri="{FF2B5EF4-FFF2-40B4-BE49-F238E27FC236}">
                <a16:creationId xmlns:a16="http://schemas.microsoft.com/office/drawing/2014/main" id="{085FCE09-08C2-5D4B-A578-F187B41A47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394" y="2354894"/>
            <a:ext cx="3355199" cy="3355199"/>
          </a:xfrm>
          <a:prstGeom prst="rect">
            <a:avLst/>
          </a:prstGeom>
        </p:spPr>
      </p:pic>
      <p:pic>
        <p:nvPicPr>
          <p:cNvPr id="8" name="Grafik 7" descr="Frau">
            <a:extLst>
              <a:ext uri="{FF2B5EF4-FFF2-40B4-BE49-F238E27FC236}">
                <a16:creationId xmlns:a16="http://schemas.microsoft.com/office/drawing/2014/main" id="{4219C9F8-A597-3740-AEA5-48D3DAF1A3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763" y="2379309"/>
            <a:ext cx="3063876" cy="3063876"/>
          </a:xfrm>
          <a:prstGeom prst="rect">
            <a:avLst/>
          </a:prstGeom>
        </p:spPr>
      </p:pic>
      <p:sp>
        <p:nvSpPr>
          <p:cNvPr id="9" name="Textfeld 8">
            <a:extLst>
              <a:ext uri="{FF2B5EF4-FFF2-40B4-BE49-F238E27FC236}">
                <a16:creationId xmlns:a16="http://schemas.microsoft.com/office/drawing/2014/main" id="{8031CC87-9B5E-3940-BE43-4C3A2F24891C}"/>
              </a:ext>
            </a:extLst>
          </p:cNvPr>
          <p:cNvSpPr txBox="1"/>
          <p:nvPr/>
        </p:nvSpPr>
        <p:spPr>
          <a:xfrm>
            <a:off x="7100207" y="1690688"/>
            <a:ext cx="700513" cy="861774"/>
          </a:xfrm>
          <a:prstGeom prst="rect">
            <a:avLst/>
          </a:prstGeom>
          <a:noFill/>
        </p:spPr>
        <p:txBody>
          <a:bodyPr wrap="square" rtlCol="0" anchor="t">
            <a:spAutoFit/>
          </a:bodyPr>
          <a:lstStyle/>
          <a:p>
            <a:pPr algn="ctr"/>
            <a:r>
              <a:rPr lang="en-US" sz="5000" b="1">
                <a:latin typeface="Helvetica" pitchFamily="2" charset="0"/>
              </a:rPr>
              <a:t>?</a:t>
            </a:r>
          </a:p>
        </p:txBody>
      </p:sp>
      <p:sp>
        <p:nvSpPr>
          <p:cNvPr id="10" name="Textfeld 9">
            <a:extLst>
              <a:ext uri="{FF2B5EF4-FFF2-40B4-BE49-F238E27FC236}">
                <a16:creationId xmlns:a16="http://schemas.microsoft.com/office/drawing/2014/main" id="{C96DE264-64C6-9C4C-9403-6DCDC9753B77}"/>
              </a:ext>
            </a:extLst>
          </p:cNvPr>
          <p:cNvSpPr txBox="1"/>
          <p:nvPr/>
        </p:nvSpPr>
        <p:spPr>
          <a:xfrm>
            <a:off x="1748139" y="1619501"/>
            <a:ext cx="697026" cy="1015663"/>
          </a:xfrm>
          <a:prstGeom prst="rect">
            <a:avLst/>
          </a:prstGeom>
          <a:noFill/>
        </p:spPr>
        <p:txBody>
          <a:bodyPr wrap="square" rtlCol="0" anchor="t">
            <a:spAutoFit/>
          </a:bodyPr>
          <a:lstStyle/>
          <a:p>
            <a:pPr algn="ctr"/>
            <a:r>
              <a:rPr lang="en-US" sz="6000" b="1">
                <a:latin typeface="Helvetica" pitchFamily="2" charset="0"/>
              </a:rPr>
              <a:t>+</a:t>
            </a:r>
          </a:p>
        </p:txBody>
      </p:sp>
      <p:sp>
        <p:nvSpPr>
          <p:cNvPr id="11" name="Textfeld 10">
            <a:extLst>
              <a:ext uri="{FF2B5EF4-FFF2-40B4-BE49-F238E27FC236}">
                <a16:creationId xmlns:a16="http://schemas.microsoft.com/office/drawing/2014/main" id="{CBB0CF1B-15CC-0243-878F-A33DA86F33E4}"/>
              </a:ext>
            </a:extLst>
          </p:cNvPr>
          <p:cNvSpPr txBox="1"/>
          <p:nvPr/>
        </p:nvSpPr>
        <p:spPr>
          <a:xfrm>
            <a:off x="4706030" y="2113394"/>
            <a:ext cx="605774" cy="1007004"/>
          </a:xfrm>
          <a:prstGeom prst="rect">
            <a:avLst/>
          </a:prstGeom>
          <a:noFill/>
        </p:spPr>
        <p:txBody>
          <a:bodyPr wrap="square" rtlCol="0" anchor="t">
            <a:spAutoFit/>
          </a:bodyPr>
          <a:lstStyle/>
          <a:p>
            <a:pPr algn="ctr"/>
            <a:r>
              <a:rPr lang="en-US" sz="6000" b="1">
                <a:latin typeface="Helvetica" pitchFamily="2" charset="0"/>
              </a:rPr>
              <a:t>-</a:t>
            </a:r>
          </a:p>
        </p:txBody>
      </p:sp>
      <p:sp>
        <p:nvSpPr>
          <p:cNvPr id="13" name="Textfeld 12">
            <a:extLst>
              <a:ext uri="{FF2B5EF4-FFF2-40B4-BE49-F238E27FC236}">
                <a16:creationId xmlns:a16="http://schemas.microsoft.com/office/drawing/2014/main" id="{040C80C3-B4AF-DF4B-996F-54595FBC04D9}"/>
              </a:ext>
            </a:extLst>
          </p:cNvPr>
          <p:cNvSpPr txBox="1"/>
          <p:nvPr/>
        </p:nvSpPr>
        <p:spPr>
          <a:xfrm>
            <a:off x="810387" y="5727968"/>
            <a:ext cx="2433917" cy="707886"/>
          </a:xfrm>
          <a:prstGeom prst="rect">
            <a:avLst/>
          </a:prstGeom>
          <a:noFill/>
        </p:spPr>
        <p:txBody>
          <a:bodyPr wrap="square" rtlCol="0" anchor="t">
            <a:spAutoFit/>
          </a:bodyPr>
          <a:lstStyle/>
          <a:p>
            <a:r>
              <a:rPr lang="en-US" sz="2000">
                <a:latin typeface="Garamond"/>
              </a:rPr>
              <a:t>Convinced about climate change already</a:t>
            </a:r>
          </a:p>
        </p:txBody>
      </p:sp>
      <p:sp>
        <p:nvSpPr>
          <p:cNvPr id="14" name="Textfeld 13">
            <a:extLst>
              <a:ext uri="{FF2B5EF4-FFF2-40B4-BE49-F238E27FC236}">
                <a16:creationId xmlns:a16="http://schemas.microsoft.com/office/drawing/2014/main" id="{3A0782A9-3542-A642-BE4E-18D14DAE5EA0}"/>
              </a:ext>
            </a:extLst>
          </p:cNvPr>
          <p:cNvSpPr txBox="1"/>
          <p:nvPr/>
        </p:nvSpPr>
        <p:spPr>
          <a:xfrm>
            <a:off x="3924263" y="5727968"/>
            <a:ext cx="2433917" cy="707886"/>
          </a:xfrm>
          <a:prstGeom prst="rect">
            <a:avLst/>
          </a:prstGeom>
          <a:noFill/>
        </p:spPr>
        <p:txBody>
          <a:bodyPr wrap="square" rtlCol="0">
            <a:spAutoFit/>
          </a:bodyPr>
          <a:lstStyle/>
          <a:p>
            <a:r>
              <a:rPr lang="en-US" sz="2000">
                <a:latin typeface="Garamond"/>
              </a:rPr>
              <a:t>Convinced climate  change is a hoax</a:t>
            </a:r>
          </a:p>
        </p:txBody>
      </p:sp>
      <p:sp>
        <p:nvSpPr>
          <p:cNvPr id="15" name="Textfeld 14">
            <a:extLst>
              <a:ext uri="{FF2B5EF4-FFF2-40B4-BE49-F238E27FC236}">
                <a16:creationId xmlns:a16="http://schemas.microsoft.com/office/drawing/2014/main" id="{ADAAE44D-A7E5-9743-890F-B2075DB2C7F6}"/>
              </a:ext>
            </a:extLst>
          </p:cNvPr>
          <p:cNvSpPr txBox="1"/>
          <p:nvPr/>
        </p:nvSpPr>
        <p:spPr>
          <a:xfrm>
            <a:off x="6673160" y="5727968"/>
            <a:ext cx="1852276" cy="707886"/>
          </a:xfrm>
          <a:prstGeom prst="rect">
            <a:avLst/>
          </a:prstGeom>
          <a:noFill/>
        </p:spPr>
        <p:txBody>
          <a:bodyPr wrap="square" rtlCol="0">
            <a:spAutoFit/>
          </a:bodyPr>
          <a:lstStyle/>
          <a:p>
            <a:r>
              <a:rPr lang="en-US" sz="2000">
                <a:latin typeface="Garamond"/>
              </a:rPr>
              <a:t>Has no clear position (yet)</a:t>
            </a:r>
          </a:p>
        </p:txBody>
      </p:sp>
      <p:sp>
        <p:nvSpPr>
          <p:cNvPr id="16" name="Textfeld 15">
            <a:extLst>
              <a:ext uri="{FF2B5EF4-FFF2-40B4-BE49-F238E27FC236}">
                <a16:creationId xmlns:a16="http://schemas.microsoft.com/office/drawing/2014/main" id="{5045395A-7DC6-2C4C-8283-C0972E299C12}"/>
              </a:ext>
            </a:extLst>
          </p:cNvPr>
          <p:cNvSpPr txBox="1"/>
          <p:nvPr/>
        </p:nvSpPr>
        <p:spPr>
          <a:xfrm>
            <a:off x="7027762" y="1545768"/>
            <a:ext cx="841325" cy="1015663"/>
          </a:xfrm>
          <a:prstGeom prst="rect">
            <a:avLst/>
          </a:prstGeom>
          <a:noFill/>
        </p:spPr>
        <p:txBody>
          <a:bodyPr wrap="square" rtlCol="0" anchor="t">
            <a:spAutoFit/>
          </a:bodyPr>
          <a:lstStyle/>
          <a:p>
            <a:pPr algn="ctr"/>
            <a:r>
              <a:rPr lang="en-US" sz="6000" b="1">
                <a:latin typeface="Helvetica" pitchFamily="2" charset="0"/>
              </a:rPr>
              <a:t>+</a:t>
            </a:r>
          </a:p>
        </p:txBody>
      </p:sp>
      <p:pic>
        <p:nvPicPr>
          <p:cNvPr id="17" name="Grafik 16" descr="Frau">
            <a:extLst>
              <a:ext uri="{FF2B5EF4-FFF2-40B4-BE49-F238E27FC236}">
                <a16:creationId xmlns:a16="http://schemas.microsoft.com/office/drawing/2014/main" id="{D7527C21-D3F1-2848-80DD-92454E3A16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17763" y="2384877"/>
            <a:ext cx="3063876" cy="3063876"/>
          </a:xfrm>
          <a:prstGeom prst="rect">
            <a:avLst/>
          </a:prstGeom>
        </p:spPr>
      </p:pic>
      <p:sp>
        <p:nvSpPr>
          <p:cNvPr id="20" name="Textfeld 19">
            <a:extLst>
              <a:ext uri="{FF2B5EF4-FFF2-40B4-BE49-F238E27FC236}">
                <a16:creationId xmlns:a16="http://schemas.microsoft.com/office/drawing/2014/main" id="{AE0BE36D-9CC0-2541-A46C-3D58792F5313}"/>
              </a:ext>
            </a:extLst>
          </p:cNvPr>
          <p:cNvSpPr txBox="1"/>
          <p:nvPr/>
        </p:nvSpPr>
        <p:spPr>
          <a:xfrm>
            <a:off x="9139126" y="4163689"/>
            <a:ext cx="558242" cy="553998"/>
          </a:xfrm>
          <a:prstGeom prst="rect">
            <a:avLst/>
          </a:prstGeom>
          <a:noFill/>
        </p:spPr>
        <p:txBody>
          <a:bodyPr wrap="square" rtlCol="0">
            <a:spAutoFit/>
          </a:bodyPr>
          <a:lstStyle/>
          <a:p>
            <a:r>
              <a:rPr lang="en-US" sz="3000" b="1">
                <a:latin typeface="Helvetica" pitchFamily="2" charset="0"/>
              </a:rPr>
              <a:t>?</a:t>
            </a:r>
          </a:p>
        </p:txBody>
      </p:sp>
      <p:pic>
        <p:nvPicPr>
          <p:cNvPr id="22" name="Grafik 21" descr="Frau">
            <a:extLst>
              <a:ext uri="{FF2B5EF4-FFF2-40B4-BE49-F238E27FC236}">
                <a16:creationId xmlns:a16="http://schemas.microsoft.com/office/drawing/2014/main" id="{CE112E2D-1509-D942-8FF0-F93B7367B3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7594" y="4603889"/>
            <a:ext cx="1432805" cy="1432806"/>
          </a:xfrm>
          <a:prstGeom prst="rect">
            <a:avLst/>
          </a:prstGeom>
        </p:spPr>
      </p:pic>
      <p:sp>
        <p:nvSpPr>
          <p:cNvPr id="28" name="Textfeld 27">
            <a:extLst>
              <a:ext uri="{FF2B5EF4-FFF2-40B4-BE49-F238E27FC236}">
                <a16:creationId xmlns:a16="http://schemas.microsoft.com/office/drawing/2014/main" id="{B3BABB65-0DFE-6949-9DE4-DBEE4E19F239}"/>
              </a:ext>
            </a:extLst>
          </p:cNvPr>
          <p:cNvSpPr txBox="1"/>
          <p:nvPr/>
        </p:nvSpPr>
        <p:spPr>
          <a:xfrm>
            <a:off x="8354085" y="3571623"/>
            <a:ext cx="959294" cy="553998"/>
          </a:xfrm>
          <a:prstGeom prst="rect">
            <a:avLst/>
          </a:prstGeom>
          <a:noFill/>
        </p:spPr>
        <p:txBody>
          <a:bodyPr wrap="square" rtlCol="0">
            <a:spAutoFit/>
          </a:bodyPr>
          <a:lstStyle/>
          <a:p>
            <a:r>
              <a:rPr lang="en-US" sz="3000" b="1">
                <a:latin typeface="Helvetica" pitchFamily="2" charset="0"/>
              </a:rPr>
              <a:t>?</a:t>
            </a:r>
          </a:p>
        </p:txBody>
      </p:sp>
      <p:sp>
        <p:nvSpPr>
          <p:cNvPr id="30" name="Textfeld 29">
            <a:extLst>
              <a:ext uri="{FF2B5EF4-FFF2-40B4-BE49-F238E27FC236}">
                <a16:creationId xmlns:a16="http://schemas.microsoft.com/office/drawing/2014/main" id="{DBAC4AC3-FBDC-0849-A355-7CA0EB764FF7}"/>
              </a:ext>
            </a:extLst>
          </p:cNvPr>
          <p:cNvSpPr txBox="1"/>
          <p:nvPr/>
        </p:nvSpPr>
        <p:spPr>
          <a:xfrm>
            <a:off x="9847276" y="4610497"/>
            <a:ext cx="453968" cy="553998"/>
          </a:xfrm>
          <a:prstGeom prst="rect">
            <a:avLst/>
          </a:prstGeom>
          <a:noFill/>
        </p:spPr>
        <p:txBody>
          <a:bodyPr wrap="square" rtlCol="0">
            <a:spAutoFit/>
          </a:bodyPr>
          <a:lstStyle/>
          <a:p>
            <a:r>
              <a:rPr lang="en-US" sz="3000" b="1">
                <a:latin typeface="Helvetica" pitchFamily="2" charset="0"/>
              </a:rPr>
              <a:t>?</a:t>
            </a:r>
          </a:p>
        </p:txBody>
      </p:sp>
      <p:pic>
        <p:nvPicPr>
          <p:cNvPr id="34" name="Inhaltsplatzhalter 4" descr="Mann">
            <a:extLst>
              <a:ext uri="{FF2B5EF4-FFF2-40B4-BE49-F238E27FC236}">
                <a16:creationId xmlns:a16="http://schemas.microsoft.com/office/drawing/2014/main" id="{8F0943AD-5F87-0C4A-BA96-A1EB1AF52A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6432" y="4008044"/>
            <a:ext cx="1539434" cy="1539434"/>
          </a:xfrm>
          <a:prstGeom prst="rect">
            <a:avLst/>
          </a:prstGeom>
        </p:spPr>
      </p:pic>
      <p:pic>
        <p:nvPicPr>
          <p:cNvPr id="35" name="Inhaltsplatzhalter 4" descr="Mann">
            <a:extLst>
              <a:ext uri="{FF2B5EF4-FFF2-40B4-BE49-F238E27FC236}">
                <a16:creationId xmlns:a16="http://schemas.microsoft.com/office/drawing/2014/main" id="{BF0C7D83-876B-364B-84BB-F136EF2C38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6619" y="5043201"/>
            <a:ext cx="1539434" cy="1539434"/>
          </a:xfrm>
          <a:prstGeom prst="rect">
            <a:avLst/>
          </a:prstGeom>
        </p:spPr>
      </p:pic>
      <p:pic>
        <p:nvPicPr>
          <p:cNvPr id="38" name="Grafik 37" descr="Sprache">
            <a:extLst>
              <a:ext uri="{FF2B5EF4-FFF2-40B4-BE49-F238E27FC236}">
                <a16:creationId xmlns:a16="http://schemas.microsoft.com/office/drawing/2014/main" id="{595D9C0B-B6D0-124E-B8DD-CF4CDB29D2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40947" y="2223362"/>
            <a:ext cx="914400" cy="914400"/>
          </a:xfrm>
          <a:prstGeom prst="rect">
            <a:avLst/>
          </a:prstGeom>
        </p:spPr>
      </p:pic>
      <p:grpSp>
        <p:nvGrpSpPr>
          <p:cNvPr id="40" name="Gruppieren 39">
            <a:extLst>
              <a:ext uri="{FF2B5EF4-FFF2-40B4-BE49-F238E27FC236}">
                <a16:creationId xmlns:a16="http://schemas.microsoft.com/office/drawing/2014/main" id="{EB21D498-FB17-F64D-BF7A-5908C4E5B515}"/>
              </a:ext>
            </a:extLst>
          </p:cNvPr>
          <p:cNvGrpSpPr/>
          <p:nvPr/>
        </p:nvGrpSpPr>
        <p:grpSpPr>
          <a:xfrm>
            <a:off x="8669078" y="2863810"/>
            <a:ext cx="2552106" cy="511965"/>
            <a:chOff x="8669078" y="2863810"/>
            <a:chExt cx="2552106" cy="511965"/>
          </a:xfrm>
        </p:grpSpPr>
        <p:sp>
          <p:nvSpPr>
            <p:cNvPr id="36" name="Oval 35">
              <a:extLst>
                <a:ext uri="{FF2B5EF4-FFF2-40B4-BE49-F238E27FC236}">
                  <a16:creationId xmlns:a16="http://schemas.microsoft.com/office/drawing/2014/main" id="{E1EDECB4-29CD-7244-9CE6-443EC1F53AB2}"/>
                </a:ext>
              </a:extLst>
            </p:cNvPr>
            <p:cNvSpPr/>
            <p:nvPr/>
          </p:nvSpPr>
          <p:spPr>
            <a:xfrm>
              <a:off x="8669078" y="2863810"/>
              <a:ext cx="487054" cy="487054"/>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feld 38">
              <a:extLst>
                <a:ext uri="{FF2B5EF4-FFF2-40B4-BE49-F238E27FC236}">
                  <a16:creationId xmlns:a16="http://schemas.microsoft.com/office/drawing/2014/main" id="{0F2A1C16-281B-E54A-A1ED-D663C8B9050F}"/>
                </a:ext>
              </a:extLst>
            </p:cNvPr>
            <p:cNvSpPr txBox="1"/>
            <p:nvPr/>
          </p:nvSpPr>
          <p:spPr>
            <a:xfrm>
              <a:off x="9156132" y="2975665"/>
              <a:ext cx="2065052" cy="400110"/>
            </a:xfrm>
            <a:prstGeom prst="rect">
              <a:avLst/>
            </a:prstGeom>
            <a:noFill/>
          </p:spPr>
          <p:txBody>
            <a:bodyPr wrap="none" rtlCol="0" anchor="t">
              <a:spAutoFit/>
            </a:bodyPr>
            <a:lstStyle/>
            <a:p>
              <a:r>
                <a:rPr lang="en-US" sz="2000">
                  <a:latin typeface="Garamond"/>
                </a:rPr>
                <a:t>Influencer account</a:t>
              </a:r>
            </a:p>
          </p:txBody>
        </p:sp>
      </p:grpSp>
      <p:sp>
        <p:nvSpPr>
          <p:cNvPr id="41" name="Textfeld 40">
            <a:extLst>
              <a:ext uri="{FF2B5EF4-FFF2-40B4-BE49-F238E27FC236}">
                <a16:creationId xmlns:a16="http://schemas.microsoft.com/office/drawing/2014/main" id="{14DA919D-815D-2F40-873C-150E04A6EE77}"/>
              </a:ext>
            </a:extLst>
          </p:cNvPr>
          <p:cNvSpPr txBox="1"/>
          <p:nvPr/>
        </p:nvSpPr>
        <p:spPr>
          <a:xfrm>
            <a:off x="6484629" y="5733343"/>
            <a:ext cx="2992745" cy="1015663"/>
          </a:xfrm>
          <a:prstGeom prst="rect">
            <a:avLst/>
          </a:prstGeom>
          <a:noFill/>
        </p:spPr>
        <p:txBody>
          <a:bodyPr wrap="square" rtlCol="0">
            <a:spAutoFit/>
          </a:bodyPr>
          <a:lstStyle/>
          <a:p>
            <a:r>
              <a:rPr lang="en-US" sz="2000" b="1">
                <a:latin typeface="Garamond"/>
              </a:rPr>
              <a:t>Convinced, climate change is important (now)!</a:t>
            </a:r>
          </a:p>
        </p:txBody>
      </p:sp>
    </p:spTree>
    <p:extLst>
      <p:ext uri="{BB962C8B-B14F-4D97-AF65-F5344CB8AC3E}">
        <p14:creationId xmlns:p14="http://schemas.microsoft.com/office/powerpoint/2010/main" val="40397084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20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childTnLst>
                                </p:cTn>
                              </p:par>
                              <p:par>
                                <p:cTn id="15" presetID="10" presetClass="emph" presetSubtype="0" fill="hold" grpId="1" nodeType="withEffect">
                                  <p:stCondLst>
                                    <p:cond delay="0"/>
                                  </p:stCondLst>
                                  <p:childTnLst>
                                    <p:anim calcmode="discrete" valueType="str">
                                      <p:cBhvr override="childStyle">
                                        <p:cTn id="16" dur="1000" fill="hold"/>
                                        <p:tgtEl>
                                          <p:spTgt spid="16"/>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7" presetID="1" presetClass="exit" presetSubtype="0" fill="hold" nodeType="withEffect">
                                  <p:stCondLst>
                                    <p:cond delay="50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ntr" presetSubtype="0" fill="hold" grpId="0" nodeType="withEffect">
                                  <p:stCondLst>
                                    <p:cond delay="60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P spid="16" grpId="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fik 32">
            <a:extLst>
              <a:ext uri="{FF2B5EF4-FFF2-40B4-BE49-F238E27FC236}">
                <a16:creationId xmlns:a16="http://schemas.microsoft.com/office/drawing/2014/main" id="{104A08F8-A294-F749-9F17-ACFF419AE0FB}"/>
              </a:ext>
            </a:extLst>
          </p:cNvPr>
          <p:cNvPicPr>
            <a:picLocks noChangeAspect="1"/>
          </p:cNvPicPr>
          <p:nvPr/>
        </p:nvPicPr>
        <p:blipFill>
          <a:blip r:embed="rId3"/>
          <a:stretch>
            <a:fillRect/>
          </a:stretch>
        </p:blipFill>
        <p:spPr>
          <a:xfrm>
            <a:off x="4391872" y="299341"/>
            <a:ext cx="7594600" cy="5283200"/>
          </a:xfrm>
          <a:prstGeom prst="rect">
            <a:avLst/>
          </a:prstGeom>
        </p:spPr>
      </p:pic>
      <p:sp>
        <p:nvSpPr>
          <p:cNvPr id="2" name="Title 1">
            <a:extLst>
              <a:ext uri="{FF2B5EF4-FFF2-40B4-BE49-F238E27FC236}">
                <a16:creationId xmlns:a16="http://schemas.microsoft.com/office/drawing/2014/main" id="{7A9756EC-6475-4412-8AC4-3F65121E0139}"/>
              </a:ext>
            </a:extLst>
          </p:cNvPr>
          <p:cNvSpPr>
            <a:spLocks noGrp="1"/>
          </p:cNvSpPr>
          <p:nvPr>
            <p:ph type="title"/>
          </p:nvPr>
        </p:nvSpPr>
        <p:spPr/>
        <p:txBody>
          <a:bodyPr>
            <a:normAutofit/>
          </a:bodyPr>
          <a:lstStyle/>
          <a:p>
            <a:r>
              <a:rPr lang="en-US" sz="4800" b="1">
                <a:latin typeface="Garamond"/>
                <a:cs typeface="Calibri Light"/>
              </a:rPr>
              <a:t>Who to target?</a:t>
            </a:r>
            <a:endParaRPr lang="en-US" sz="4800" b="1">
              <a:latin typeface="Garamond"/>
            </a:endParaRPr>
          </a:p>
        </p:txBody>
      </p:sp>
      <p:sp>
        <p:nvSpPr>
          <p:cNvPr id="5" name="TextBox 4">
            <a:extLst>
              <a:ext uri="{FF2B5EF4-FFF2-40B4-BE49-F238E27FC236}">
                <a16:creationId xmlns:a16="http://schemas.microsoft.com/office/drawing/2014/main" id="{703A41B4-A337-4849-AC28-8D723179BF0E}"/>
              </a:ext>
            </a:extLst>
          </p:cNvPr>
          <p:cNvSpPr txBox="1"/>
          <p:nvPr/>
        </p:nvSpPr>
        <p:spPr>
          <a:xfrm>
            <a:off x="50694" y="6492875"/>
            <a:ext cx="116603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Johnson, N. F., </a:t>
            </a:r>
            <a:r>
              <a:rPr lang="en-US" sz="1200" err="1"/>
              <a:t>Velásquez</a:t>
            </a:r>
            <a:r>
              <a:rPr lang="en-US" sz="1200"/>
              <a:t>, N., Restrepo, N. J., Leahy, R., Gabriel, N., El Oud, S., ... &amp; </a:t>
            </a:r>
            <a:r>
              <a:rPr lang="en-US" sz="1200" err="1"/>
              <a:t>Lupu</a:t>
            </a:r>
            <a:r>
              <a:rPr lang="en-US" sz="1200"/>
              <a:t>, Y. (2020). The online competition between pro-and anti-vaccination views. </a:t>
            </a:r>
            <a:r>
              <a:rPr lang="en-US" sz="1200" i="1"/>
              <a:t>Nature</a:t>
            </a:r>
            <a:r>
              <a:rPr lang="en-US" sz="1200"/>
              <a:t>, 1-4. </a:t>
            </a:r>
          </a:p>
        </p:txBody>
      </p:sp>
      <p:pic>
        <p:nvPicPr>
          <p:cNvPr id="6" name="Picture 6" descr="A screenshot of a cell phone&#10;&#10;Description automatically generated">
            <a:extLst>
              <a:ext uri="{FF2B5EF4-FFF2-40B4-BE49-F238E27FC236}">
                <a16:creationId xmlns:a16="http://schemas.microsoft.com/office/drawing/2014/main" id="{AEB36F20-FFC0-4F41-BF7C-4273ECA52450}"/>
              </a:ext>
            </a:extLst>
          </p:cNvPr>
          <p:cNvPicPr>
            <a:picLocks noChangeAspect="1"/>
          </p:cNvPicPr>
          <p:nvPr/>
        </p:nvPicPr>
        <p:blipFill>
          <a:blip r:embed="rId4"/>
          <a:stretch>
            <a:fillRect/>
          </a:stretch>
        </p:blipFill>
        <p:spPr>
          <a:xfrm>
            <a:off x="487166" y="3901484"/>
            <a:ext cx="6122378" cy="1907202"/>
          </a:xfrm>
          <a:prstGeom prst="rect">
            <a:avLst/>
          </a:prstGeom>
        </p:spPr>
      </p:pic>
      <p:pic>
        <p:nvPicPr>
          <p:cNvPr id="41" name="Inhaltsplatzhalter 4" descr="Mann">
            <a:extLst>
              <a:ext uri="{FF2B5EF4-FFF2-40B4-BE49-F238E27FC236}">
                <a16:creationId xmlns:a16="http://schemas.microsoft.com/office/drawing/2014/main" id="{5BB5E687-B485-E748-8953-4FFC7D5B5D66}"/>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1227693" y="2352553"/>
            <a:ext cx="1223062" cy="1223062"/>
          </a:xfrm>
        </p:spPr>
      </p:pic>
      <p:grpSp>
        <p:nvGrpSpPr>
          <p:cNvPr id="56" name="Gruppieren 55">
            <a:extLst>
              <a:ext uri="{FF2B5EF4-FFF2-40B4-BE49-F238E27FC236}">
                <a16:creationId xmlns:a16="http://schemas.microsoft.com/office/drawing/2014/main" id="{1132508F-72F4-104D-9DB9-7F10D2E47376}"/>
              </a:ext>
            </a:extLst>
          </p:cNvPr>
          <p:cNvGrpSpPr/>
          <p:nvPr/>
        </p:nvGrpSpPr>
        <p:grpSpPr>
          <a:xfrm>
            <a:off x="400873" y="1473855"/>
            <a:ext cx="1081474" cy="1770920"/>
            <a:chOff x="400873" y="1473855"/>
            <a:chExt cx="1081474" cy="1770920"/>
          </a:xfrm>
        </p:grpSpPr>
        <p:pic>
          <p:nvPicPr>
            <p:cNvPr id="42" name="Grafik 41" descr="Frau">
              <a:extLst>
                <a:ext uri="{FF2B5EF4-FFF2-40B4-BE49-F238E27FC236}">
                  <a16:creationId xmlns:a16="http://schemas.microsoft.com/office/drawing/2014/main" id="{112AD843-4FDA-224F-B15C-DC3703BC54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873" y="2163301"/>
              <a:ext cx="1081474" cy="1081474"/>
            </a:xfrm>
            <a:prstGeom prst="rect">
              <a:avLst/>
            </a:prstGeom>
          </p:spPr>
        </p:pic>
        <p:sp>
          <p:nvSpPr>
            <p:cNvPr id="43" name="Textfeld 42">
              <a:extLst>
                <a:ext uri="{FF2B5EF4-FFF2-40B4-BE49-F238E27FC236}">
                  <a16:creationId xmlns:a16="http://schemas.microsoft.com/office/drawing/2014/main" id="{8C80C991-6646-B148-8AA5-96C9A8D1FC5C}"/>
                </a:ext>
              </a:extLst>
            </p:cNvPr>
            <p:cNvSpPr txBox="1"/>
            <p:nvPr/>
          </p:nvSpPr>
          <p:spPr>
            <a:xfrm>
              <a:off x="659536" y="1473855"/>
              <a:ext cx="575799" cy="861774"/>
            </a:xfrm>
            <a:prstGeom prst="rect">
              <a:avLst/>
            </a:prstGeom>
            <a:noFill/>
          </p:spPr>
          <p:txBody>
            <a:bodyPr wrap="none" rtlCol="0">
              <a:spAutoFit/>
            </a:bodyPr>
            <a:lstStyle/>
            <a:p>
              <a:r>
                <a:rPr lang="en-US" sz="5000" b="1">
                  <a:latin typeface="Helvetica" pitchFamily="2" charset="0"/>
                </a:rPr>
                <a:t>+</a:t>
              </a:r>
            </a:p>
          </p:txBody>
        </p:sp>
      </p:grpSp>
      <p:sp>
        <p:nvSpPr>
          <p:cNvPr id="44" name="Textfeld 43">
            <a:extLst>
              <a:ext uri="{FF2B5EF4-FFF2-40B4-BE49-F238E27FC236}">
                <a16:creationId xmlns:a16="http://schemas.microsoft.com/office/drawing/2014/main" id="{0FD2AA2C-90A3-DB49-95CD-80C581C0DF7A}"/>
              </a:ext>
            </a:extLst>
          </p:cNvPr>
          <p:cNvSpPr txBox="1"/>
          <p:nvPr/>
        </p:nvSpPr>
        <p:spPr>
          <a:xfrm>
            <a:off x="1636391" y="1779042"/>
            <a:ext cx="363320" cy="861774"/>
          </a:xfrm>
          <a:prstGeom prst="rect">
            <a:avLst/>
          </a:prstGeom>
          <a:noFill/>
        </p:spPr>
        <p:txBody>
          <a:bodyPr wrap="square" rtlCol="0">
            <a:spAutoFit/>
          </a:bodyPr>
          <a:lstStyle/>
          <a:p>
            <a:r>
              <a:rPr lang="en-US" sz="5000" b="1">
                <a:latin typeface="Helvetica" pitchFamily="2" charset="0"/>
              </a:rPr>
              <a:t>-</a:t>
            </a:r>
          </a:p>
        </p:txBody>
      </p:sp>
      <p:sp>
        <p:nvSpPr>
          <p:cNvPr id="51" name="Textfeld 50">
            <a:extLst>
              <a:ext uri="{FF2B5EF4-FFF2-40B4-BE49-F238E27FC236}">
                <a16:creationId xmlns:a16="http://schemas.microsoft.com/office/drawing/2014/main" id="{05C6BD0E-3234-CA45-8986-A136FF3F582F}"/>
              </a:ext>
            </a:extLst>
          </p:cNvPr>
          <p:cNvSpPr txBox="1"/>
          <p:nvPr/>
        </p:nvSpPr>
        <p:spPr>
          <a:xfrm>
            <a:off x="4324987" y="1673792"/>
            <a:ext cx="959294" cy="553998"/>
          </a:xfrm>
          <a:prstGeom prst="rect">
            <a:avLst/>
          </a:prstGeom>
          <a:noFill/>
        </p:spPr>
        <p:txBody>
          <a:bodyPr wrap="square" rtlCol="0">
            <a:spAutoFit/>
          </a:bodyPr>
          <a:lstStyle/>
          <a:p>
            <a:r>
              <a:rPr lang="en-US" sz="3000" b="1">
                <a:latin typeface="Helvetica" pitchFamily="2" charset="0"/>
              </a:rPr>
              <a:t>?</a:t>
            </a:r>
          </a:p>
        </p:txBody>
      </p:sp>
      <p:grpSp>
        <p:nvGrpSpPr>
          <p:cNvPr id="57" name="Gruppieren 56">
            <a:extLst>
              <a:ext uri="{FF2B5EF4-FFF2-40B4-BE49-F238E27FC236}">
                <a16:creationId xmlns:a16="http://schemas.microsoft.com/office/drawing/2014/main" id="{9A114745-1145-CE42-849D-4BFC37BAA07A}"/>
              </a:ext>
            </a:extLst>
          </p:cNvPr>
          <p:cNvGrpSpPr/>
          <p:nvPr/>
        </p:nvGrpSpPr>
        <p:grpSpPr>
          <a:xfrm>
            <a:off x="2266336" y="1693026"/>
            <a:ext cx="2798653" cy="1953300"/>
            <a:chOff x="2266336" y="1693026"/>
            <a:chExt cx="2798653" cy="1953300"/>
          </a:xfrm>
        </p:grpSpPr>
        <p:pic>
          <p:nvPicPr>
            <p:cNvPr id="46" name="Grafik 45" descr="Frau">
              <a:extLst>
                <a:ext uri="{FF2B5EF4-FFF2-40B4-BE49-F238E27FC236}">
                  <a16:creationId xmlns:a16="http://schemas.microsoft.com/office/drawing/2014/main" id="{339318DE-F3E5-5D4B-9C8C-969025291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66336" y="2406311"/>
              <a:ext cx="1223061" cy="1223061"/>
            </a:xfrm>
            <a:prstGeom prst="rect">
              <a:avLst/>
            </a:prstGeom>
          </p:spPr>
        </p:pic>
        <p:sp>
          <p:nvSpPr>
            <p:cNvPr id="47" name="Textfeld 46">
              <a:extLst>
                <a:ext uri="{FF2B5EF4-FFF2-40B4-BE49-F238E27FC236}">
                  <a16:creationId xmlns:a16="http://schemas.microsoft.com/office/drawing/2014/main" id="{4BB6E39E-4640-D842-B5E3-522CFC8D54CE}"/>
                </a:ext>
              </a:extLst>
            </p:cNvPr>
            <p:cNvSpPr txBox="1"/>
            <p:nvPr/>
          </p:nvSpPr>
          <p:spPr>
            <a:xfrm>
              <a:off x="3781237" y="1999239"/>
              <a:ext cx="959294" cy="553998"/>
            </a:xfrm>
            <a:prstGeom prst="rect">
              <a:avLst/>
            </a:prstGeom>
            <a:noFill/>
          </p:spPr>
          <p:txBody>
            <a:bodyPr wrap="square" rtlCol="0">
              <a:spAutoFit/>
            </a:bodyPr>
            <a:lstStyle/>
            <a:p>
              <a:r>
                <a:rPr lang="en-US" sz="3000" b="1">
                  <a:latin typeface="Helvetica" pitchFamily="2" charset="0"/>
                </a:rPr>
                <a:t>?</a:t>
              </a:r>
            </a:p>
          </p:txBody>
        </p:sp>
        <p:pic>
          <p:nvPicPr>
            <p:cNvPr id="48" name="Grafik 47" descr="Frau">
              <a:extLst>
                <a:ext uri="{FF2B5EF4-FFF2-40B4-BE49-F238E27FC236}">
                  <a16:creationId xmlns:a16="http://schemas.microsoft.com/office/drawing/2014/main" id="{6519CD53-96EA-964C-BF73-16E9071F39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43501" y="2410886"/>
              <a:ext cx="1104595" cy="1104596"/>
            </a:xfrm>
            <a:prstGeom prst="rect">
              <a:avLst/>
            </a:prstGeom>
          </p:spPr>
        </p:pic>
        <p:sp>
          <p:nvSpPr>
            <p:cNvPr id="49" name="Textfeld 48">
              <a:extLst>
                <a:ext uri="{FF2B5EF4-FFF2-40B4-BE49-F238E27FC236}">
                  <a16:creationId xmlns:a16="http://schemas.microsoft.com/office/drawing/2014/main" id="{F53484B1-1D8C-1341-B5A9-F438B564EEB2}"/>
                </a:ext>
              </a:extLst>
            </p:cNvPr>
            <p:cNvSpPr txBox="1"/>
            <p:nvPr/>
          </p:nvSpPr>
          <p:spPr>
            <a:xfrm>
              <a:off x="3262210" y="2162296"/>
              <a:ext cx="959294" cy="553998"/>
            </a:xfrm>
            <a:prstGeom prst="rect">
              <a:avLst/>
            </a:prstGeom>
            <a:noFill/>
          </p:spPr>
          <p:txBody>
            <a:bodyPr wrap="square" rtlCol="0">
              <a:spAutoFit/>
            </a:bodyPr>
            <a:lstStyle/>
            <a:p>
              <a:r>
                <a:rPr lang="en-US" sz="3000" b="1">
                  <a:latin typeface="Helvetica" pitchFamily="2" charset="0"/>
                </a:rPr>
                <a:t>?</a:t>
              </a:r>
            </a:p>
          </p:txBody>
        </p:sp>
        <p:sp>
          <p:nvSpPr>
            <p:cNvPr id="53" name="Textfeld 52">
              <a:extLst>
                <a:ext uri="{FF2B5EF4-FFF2-40B4-BE49-F238E27FC236}">
                  <a16:creationId xmlns:a16="http://schemas.microsoft.com/office/drawing/2014/main" id="{4782575B-B33A-D740-9AD4-4DF725F4045D}"/>
                </a:ext>
              </a:extLst>
            </p:cNvPr>
            <p:cNvSpPr txBox="1"/>
            <p:nvPr/>
          </p:nvSpPr>
          <p:spPr>
            <a:xfrm>
              <a:off x="2590569" y="1693026"/>
              <a:ext cx="818866" cy="861774"/>
            </a:xfrm>
            <a:prstGeom prst="rect">
              <a:avLst/>
            </a:prstGeom>
            <a:noFill/>
          </p:spPr>
          <p:txBody>
            <a:bodyPr wrap="square" rtlCol="0">
              <a:spAutoFit/>
            </a:bodyPr>
            <a:lstStyle/>
            <a:p>
              <a:r>
                <a:rPr lang="en-US" sz="5000" b="1">
                  <a:latin typeface="Helvetica" pitchFamily="2" charset="0"/>
                </a:rPr>
                <a:t>?</a:t>
              </a:r>
            </a:p>
          </p:txBody>
        </p:sp>
        <p:pic>
          <p:nvPicPr>
            <p:cNvPr id="54" name="Inhaltsplatzhalter 4" descr="Mann">
              <a:extLst>
                <a:ext uri="{FF2B5EF4-FFF2-40B4-BE49-F238E27FC236}">
                  <a16:creationId xmlns:a16="http://schemas.microsoft.com/office/drawing/2014/main" id="{71C4143F-D2D6-CB4E-9DC6-B34E5D5BF1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50494" y="2601022"/>
              <a:ext cx="1045304" cy="1045304"/>
            </a:xfrm>
            <a:prstGeom prst="rect">
              <a:avLst/>
            </a:prstGeom>
          </p:spPr>
        </p:pic>
        <p:pic>
          <p:nvPicPr>
            <p:cNvPr id="55" name="Inhaltsplatzhalter 4" descr="Mann">
              <a:extLst>
                <a:ext uri="{FF2B5EF4-FFF2-40B4-BE49-F238E27FC236}">
                  <a16:creationId xmlns:a16="http://schemas.microsoft.com/office/drawing/2014/main" id="{07093DD0-2A58-F64D-B62C-57B0974E17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685" y="2078370"/>
              <a:ext cx="1045304" cy="1045304"/>
            </a:xfrm>
            <a:prstGeom prst="rect">
              <a:avLst/>
            </a:prstGeom>
          </p:spPr>
        </p:pic>
      </p:grpSp>
      <p:grpSp>
        <p:nvGrpSpPr>
          <p:cNvPr id="39" name="Gruppieren 38">
            <a:extLst>
              <a:ext uri="{FF2B5EF4-FFF2-40B4-BE49-F238E27FC236}">
                <a16:creationId xmlns:a16="http://schemas.microsoft.com/office/drawing/2014/main" id="{8FB88CCE-9631-C342-9E05-4F5821B6DE95}"/>
              </a:ext>
            </a:extLst>
          </p:cNvPr>
          <p:cNvGrpSpPr/>
          <p:nvPr/>
        </p:nvGrpSpPr>
        <p:grpSpPr>
          <a:xfrm>
            <a:off x="6894702" y="1500824"/>
            <a:ext cx="1549684" cy="923330"/>
            <a:chOff x="6621433" y="2155723"/>
            <a:chExt cx="1549684" cy="923330"/>
          </a:xfrm>
        </p:grpSpPr>
        <p:sp>
          <p:nvSpPr>
            <p:cNvPr id="34" name="Textfeld 33">
              <a:extLst>
                <a:ext uri="{FF2B5EF4-FFF2-40B4-BE49-F238E27FC236}">
                  <a16:creationId xmlns:a16="http://schemas.microsoft.com/office/drawing/2014/main" id="{8D87CC72-73E1-AD41-8FFD-1F44D96FEE59}"/>
                </a:ext>
              </a:extLst>
            </p:cNvPr>
            <p:cNvSpPr txBox="1"/>
            <p:nvPr/>
          </p:nvSpPr>
          <p:spPr>
            <a:xfrm>
              <a:off x="6621433" y="2155723"/>
              <a:ext cx="1423788" cy="923330"/>
            </a:xfrm>
            <a:prstGeom prst="rect">
              <a:avLst/>
            </a:prstGeom>
            <a:noFill/>
          </p:spPr>
          <p:txBody>
            <a:bodyPr wrap="none" rtlCol="0">
              <a:spAutoFit/>
            </a:bodyPr>
            <a:lstStyle/>
            <a:p>
              <a:r>
                <a:rPr lang="en-US" b="1"/>
                <a:t>Pro-vaccine  </a:t>
              </a:r>
            </a:p>
            <a:p>
              <a:r>
                <a:rPr lang="en-US" b="1"/>
                <a:t>Undecided    </a:t>
              </a:r>
            </a:p>
            <a:p>
              <a:r>
                <a:rPr lang="en-US" b="1"/>
                <a:t>Anti-vaccine</a:t>
              </a:r>
            </a:p>
          </p:txBody>
        </p:sp>
        <p:sp>
          <p:nvSpPr>
            <p:cNvPr id="36" name="Rechteck 35">
              <a:extLst>
                <a:ext uri="{FF2B5EF4-FFF2-40B4-BE49-F238E27FC236}">
                  <a16:creationId xmlns:a16="http://schemas.microsoft.com/office/drawing/2014/main" id="{62B6901F-6BD6-DF48-B7AE-48F7081AADAC}"/>
                </a:ext>
              </a:extLst>
            </p:cNvPr>
            <p:cNvSpPr/>
            <p:nvPr/>
          </p:nvSpPr>
          <p:spPr>
            <a:xfrm>
              <a:off x="7919325" y="2181334"/>
              <a:ext cx="251792" cy="251792"/>
            </a:xfrm>
            <a:prstGeom prst="rect">
              <a:avLst/>
            </a:prstGeom>
            <a:solidFill>
              <a:srgbClr val="0F4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hteck 36">
              <a:extLst>
                <a:ext uri="{FF2B5EF4-FFF2-40B4-BE49-F238E27FC236}">
                  <a16:creationId xmlns:a16="http://schemas.microsoft.com/office/drawing/2014/main" id="{60C16E20-E681-6A4E-8CBC-A486CF048BDB}"/>
                </a:ext>
              </a:extLst>
            </p:cNvPr>
            <p:cNvSpPr/>
            <p:nvPr/>
          </p:nvSpPr>
          <p:spPr>
            <a:xfrm>
              <a:off x="7919325" y="2491492"/>
              <a:ext cx="251792" cy="251792"/>
            </a:xfrm>
            <a:prstGeom prst="rect">
              <a:avLst/>
            </a:prstGeom>
            <a:solidFill>
              <a:srgbClr val="50E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hteck 37">
              <a:extLst>
                <a:ext uri="{FF2B5EF4-FFF2-40B4-BE49-F238E27FC236}">
                  <a16:creationId xmlns:a16="http://schemas.microsoft.com/office/drawing/2014/main" id="{D703BBFA-CCD4-E346-8329-4A2F0D5C816C}"/>
                </a:ext>
              </a:extLst>
            </p:cNvPr>
            <p:cNvSpPr/>
            <p:nvPr/>
          </p:nvSpPr>
          <p:spPr>
            <a:xfrm>
              <a:off x="7919325" y="2797876"/>
              <a:ext cx="251792" cy="251792"/>
            </a:xfrm>
            <a:prstGeom prst="rect">
              <a:avLst/>
            </a:prstGeom>
            <a:solidFill>
              <a:srgbClr val="EC5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Oval 58">
            <a:extLst>
              <a:ext uri="{FF2B5EF4-FFF2-40B4-BE49-F238E27FC236}">
                <a16:creationId xmlns:a16="http://schemas.microsoft.com/office/drawing/2014/main" id="{9CC9E177-95BB-AF4D-B6DA-A9826D732DD4}"/>
              </a:ext>
            </a:extLst>
          </p:cNvPr>
          <p:cNvSpPr/>
          <p:nvPr/>
        </p:nvSpPr>
        <p:spPr>
          <a:xfrm rot="1139043">
            <a:off x="8393759" y="634651"/>
            <a:ext cx="2878578" cy="15073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A909DD4-07CF-A14A-AA1E-5F4FC3E8A36F}"/>
              </a:ext>
            </a:extLst>
          </p:cNvPr>
          <p:cNvSpPr/>
          <p:nvPr/>
        </p:nvSpPr>
        <p:spPr>
          <a:xfrm>
            <a:off x="7679624" y="2264187"/>
            <a:ext cx="3300722" cy="33183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48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10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10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20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20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1" grpId="0"/>
      <p:bldP spid="59" grpId="0" animBg="1"/>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TextBox 28">
            <a:extLst>
              <a:ext uri="{FF2B5EF4-FFF2-40B4-BE49-F238E27FC236}">
                <a16:creationId xmlns:a16="http://schemas.microsoft.com/office/drawing/2014/main" id="{A20356E2-5CCB-924F-962A-043B873503F8}"/>
              </a:ext>
            </a:extLst>
          </p:cNvPr>
          <p:cNvSpPr txBox="1"/>
          <p:nvPr/>
        </p:nvSpPr>
        <p:spPr>
          <a:xfrm>
            <a:off x="1241704" y="777842"/>
            <a:ext cx="2395098" cy="707886"/>
          </a:xfrm>
          <a:prstGeom prst="rect">
            <a:avLst/>
          </a:prstGeom>
          <a:noFill/>
        </p:spPr>
        <p:txBody>
          <a:bodyPr wrap="square" rtlCol="0" anchor="t">
            <a:spAutoFit/>
          </a:bodyPr>
          <a:lstStyle/>
          <a:p>
            <a:r>
              <a:rPr lang="en-US" sz="2000">
                <a:solidFill>
                  <a:srgbClr val="F8B00B"/>
                </a:solidFill>
                <a:latin typeface="Garamond"/>
                <a:cs typeface="Arial"/>
              </a:rPr>
              <a:t>Scientist and activist </a:t>
            </a:r>
            <a:endParaRPr lang="en-US" sz="2000">
              <a:latin typeface="Garamond"/>
              <a:ea typeface="+mn-lt"/>
              <a:cs typeface="+mn-lt"/>
            </a:endParaRPr>
          </a:p>
          <a:p>
            <a:r>
              <a:rPr lang="en-US" sz="2000">
                <a:solidFill>
                  <a:srgbClr val="16A53F"/>
                </a:solidFill>
                <a:latin typeface="Garamond"/>
                <a:cs typeface="Arial"/>
              </a:rPr>
              <a:t>Science follower</a:t>
            </a:r>
            <a:endParaRPr lang="en-US" sz="2000">
              <a:cs typeface="Calibri"/>
            </a:endParaRPr>
          </a:p>
        </p:txBody>
      </p:sp>
      <p:sp>
        <p:nvSpPr>
          <p:cNvPr id="25" name="Oval 24">
            <a:extLst>
              <a:ext uri="{FF2B5EF4-FFF2-40B4-BE49-F238E27FC236}">
                <a16:creationId xmlns:a16="http://schemas.microsoft.com/office/drawing/2014/main" id="{A8F7A88C-36E7-2C40-8229-A5242B8D0A13}"/>
              </a:ext>
            </a:extLst>
          </p:cNvPr>
          <p:cNvSpPr/>
          <p:nvPr/>
        </p:nvSpPr>
        <p:spPr>
          <a:xfrm>
            <a:off x="9872098" y="3256603"/>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FA6965B-5FB7-ED43-BDDD-0D2D15C5E6CD}"/>
              </a:ext>
            </a:extLst>
          </p:cNvPr>
          <p:cNvSpPr>
            <a:spLocks noChangeAspect="1"/>
          </p:cNvSpPr>
          <p:nvPr/>
        </p:nvSpPr>
        <p:spPr>
          <a:xfrm>
            <a:off x="1327273" y="3524561"/>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D234FB8-CECA-F442-8AD8-20B417BAB2FA}"/>
              </a:ext>
            </a:extLst>
          </p:cNvPr>
          <p:cNvSpPr/>
          <p:nvPr/>
        </p:nvSpPr>
        <p:spPr>
          <a:xfrm>
            <a:off x="3047933" y="5172091"/>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1FAE04-A10B-C041-B656-85946366261A}"/>
              </a:ext>
            </a:extLst>
          </p:cNvPr>
          <p:cNvSpPr/>
          <p:nvPr/>
        </p:nvSpPr>
        <p:spPr>
          <a:xfrm>
            <a:off x="3760794" y="99172"/>
            <a:ext cx="1573200" cy="1573200"/>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E0B1C64-D7D5-C947-8D69-98B408FE0662}"/>
              </a:ext>
            </a:extLst>
          </p:cNvPr>
          <p:cNvSpPr/>
          <p:nvPr/>
        </p:nvSpPr>
        <p:spPr>
          <a:xfrm>
            <a:off x="3225045" y="3317206"/>
            <a:ext cx="518229" cy="518229"/>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69004A-53C3-9647-A3C1-657131140C9E}"/>
              </a:ext>
            </a:extLst>
          </p:cNvPr>
          <p:cNvSpPr/>
          <p:nvPr/>
        </p:nvSpPr>
        <p:spPr>
          <a:xfrm>
            <a:off x="6268403" y="4034084"/>
            <a:ext cx="1579586" cy="1579586"/>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EA28561-5D2C-3C4A-9CCC-D6BF2477E990}"/>
              </a:ext>
            </a:extLst>
          </p:cNvPr>
          <p:cNvSpPr/>
          <p:nvPr/>
        </p:nvSpPr>
        <p:spPr>
          <a:xfrm>
            <a:off x="6429012" y="5833463"/>
            <a:ext cx="518229" cy="518229"/>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17CC6DF-412E-F64E-8E7A-6FCA5E246E0E}"/>
              </a:ext>
            </a:extLst>
          </p:cNvPr>
          <p:cNvSpPr/>
          <p:nvPr/>
        </p:nvSpPr>
        <p:spPr>
          <a:xfrm>
            <a:off x="4467701" y="2161116"/>
            <a:ext cx="518229" cy="518229"/>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97FA68C-EA63-1F44-B357-9415221DC2C1}"/>
              </a:ext>
            </a:extLst>
          </p:cNvPr>
          <p:cNvSpPr/>
          <p:nvPr/>
        </p:nvSpPr>
        <p:spPr>
          <a:xfrm>
            <a:off x="3628877" y="1715282"/>
            <a:ext cx="518229" cy="518229"/>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3C02F3E-6063-264A-807A-6959FC9A5BB3}"/>
              </a:ext>
            </a:extLst>
          </p:cNvPr>
          <p:cNvCxnSpPr>
            <a:cxnSpLocks/>
            <a:stCxn id="27" idx="7"/>
            <a:endCxn id="20" idx="3"/>
          </p:cNvCxnSpPr>
          <p:nvPr/>
        </p:nvCxnSpPr>
        <p:spPr>
          <a:xfrm>
            <a:off x="2670083" y="3754951"/>
            <a:ext cx="630855" cy="459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EDC39F8-8A10-994B-B429-5041BC21EE2C}"/>
              </a:ext>
            </a:extLst>
          </p:cNvPr>
          <p:cNvCxnSpPr>
            <a:cxnSpLocks/>
            <a:stCxn id="27" idx="5"/>
            <a:endCxn id="31" idx="1"/>
          </p:cNvCxnSpPr>
          <p:nvPr/>
        </p:nvCxnSpPr>
        <p:spPr>
          <a:xfrm>
            <a:off x="2670083" y="4867371"/>
            <a:ext cx="608240" cy="5351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55883B-D45D-6440-950C-94636DC60EE6}"/>
              </a:ext>
            </a:extLst>
          </p:cNvPr>
          <p:cNvCxnSpPr>
            <a:cxnSpLocks/>
            <a:stCxn id="31" idx="0"/>
            <a:endCxn id="20" idx="4"/>
          </p:cNvCxnSpPr>
          <p:nvPr/>
        </p:nvCxnSpPr>
        <p:spPr>
          <a:xfrm flipH="1" flipV="1">
            <a:off x="3484160" y="3835435"/>
            <a:ext cx="350373" cy="13366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883297B-07A3-9444-8CA2-25ED077E24CF}"/>
              </a:ext>
            </a:extLst>
          </p:cNvPr>
          <p:cNvCxnSpPr>
            <a:cxnSpLocks/>
            <a:stCxn id="20" idx="0"/>
            <a:endCxn id="35" idx="4"/>
          </p:cNvCxnSpPr>
          <p:nvPr/>
        </p:nvCxnSpPr>
        <p:spPr>
          <a:xfrm flipV="1">
            <a:off x="3484160" y="2233511"/>
            <a:ext cx="403832" cy="10836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702EC0-4938-8241-8F11-609F164F5E72}"/>
              </a:ext>
            </a:extLst>
          </p:cNvPr>
          <p:cNvCxnSpPr>
            <a:cxnSpLocks/>
            <a:stCxn id="33" idx="0"/>
            <a:endCxn id="18" idx="4"/>
          </p:cNvCxnSpPr>
          <p:nvPr/>
        </p:nvCxnSpPr>
        <p:spPr>
          <a:xfrm flipH="1" flipV="1">
            <a:off x="4547394" y="1672372"/>
            <a:ext cx="179422" cy="4887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F4029F-F565-0C41-B5F0-85C196C5074F}"/>
              </a:ext>
            </a:extLst>
          </p:cNvPr>
          <p:cNvCxnSpPr>
            <a:cxnSpLocks/>
            <a:endCxn id="18" idx="6"/>
          </p:cNvCxnSpPr>
          <p:nvPr/>
        </p:nvCxnSpPr>
        <p:spPr>
          <a:xfrm flipH="1" flipV="1">
            <a:off x="5333994" y="885772"/>
            <a:ext cx="3760347" cy="5559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93D038-6687-4F4A-815B-2F9FD75C2AC7}"/>
              </a:ext>
            </a:extLst>
          </p:cNvPr>
          <p:cNvCxnSpPr>
            <a:cxnSpLocks/>
            <a:endCxn id="33" idx="6"/>
          </p:cNvCxnSpPr>
          <p:nvPr/>
        </p:nvCxnSpPr>
        <p:spPr>
          <a:xfrm flipH="1">
            <a:off x="4985930" y="1997977"/>
            <a:ext cx="3878021" cy="422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694FC88-28C7-BE41-B78E-893BB979064C}"/>
              </a:ext>
            </a:extLst>
          </p:cNvPr>
          <p:cNvCxnSpPr>
            <a:cxnSpLocks/>
            <a:stCxn id="18" idx="3"/>
            <a:endCxn id="35" idx="7"/>
          </p:cNvCxnSpPr>
          <p:nvPr/>
        </p:nvCxnSpPr>
        <p:spPr>
          <a:xfrm>
            <a:off x="3991184" y="1441982"/>
            <a:ext cx="80029" cy="3491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A6829D-A703-0244-BC0D-DBB650F79CFC}"/>
              </a:ext>
            </a:extLst>
          </p:cNvPr>
          <p:cNvCxnSpPr>
            <a:cxnSpLocks/>
            <a:endCxn id="35" idx="3"/>
          </p:cNvCxnSpPr>
          <p:nvPr/>
        </p:nvCxnSpPr>
        <p:spPr>
          <a:xfrm>
            <a:off x="1930754" y="1942495"/>
            <a:ext cx="1709848" cy="306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46B0128-462F-D047-924D-D7CFA311EBC4}"/>
              </a:ext>
            </a:extLst>
          </p:cNvPr>
          <p:cNvCxnSpPr>
            <a:cxnSpLocks/>
            <a:endCxn id="33" idx="2"/>
          </p:cNvCxnSpPr>
          <p:nvPr/>
        </p:nvCxnSpPr>
        <p:spPr>
          <a:xfrm>
            <a:off x="2080934" y="2386411"/>
            <a:ext cx="2386767" cy="338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C769E48-265C-6D42-9F42-30766F3A4A40}"/>
              </a:ext>
            </a:extLst>
          </p:cNvPr>
          <p:cNvCxnSpPr>
            <a:cxnSpLocks/>
            <a:stCxn id="35" idx="5"/>
            <a:endCxn id="33" idx="1"/>
          </p:cNvCxnSpPr>
          <p:nvPr/>
        </p:nvCxnSpPr>
        <p:spPr>
          <a:xfrm>
            <a:off x="4071213" y="2157618"/>
            <a:ext cx="472381" cy="7939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8BFC557-9C07-4B4D-A1AD-F5CA151BD44D}"/>
              </a:ext>
            </a:extLst>
          </p:cNvPr>
          <p:cNvCxnSpPr>
            <a:cxnSpLocks/>
            <a:stCxn id="33" idx="5"/>
          </p:cNvCxnSpPr>
          <p:nvPr/>
        </p:nvCxnSpPr>
        <p:spPr>
          <a:xfrm flipV="1">
            <a:off x="4910037" y="2380913"/>
            <a:ext cx="1124269" cy="2225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97C1A57-A087-EB4B-8E9D-BA9AF3255043}"/>
              </a:ext>
            </a:extLst>
          </p:cNvPr>
          <p:cNvCxnSpPr>
            <a:cxnSpLocks/>
            <a:stCxn id="18" idx="4"/>
            <a:endCxn id="21" idx="1"/>
          </p:cNvCxnSpPr>
          <p:nvPr/>
        </p:nvCxnSpPr>
        <p:spPr>
          <a:xfrm>
            <a:off x="4547394" y="1672372"/>
            <a:ext cx="1952334" cy="259303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0408A8B-0802-3645-BA4C-CC0D458F70DD}"/>
              </a:ext>
            </a:extLst>
          </p:cNvPr>
          <p:cNvCxnSpPr>
            <a:cxnSpLocks/>
            <a:stCxn id="25" idx="1"/>
            <a:endCxn id="18" idx="5"/>
          </p:cNvCxnSpPr>
          <p:nvPr/>
        </p:nvCxnSpPr>
        <p:spPr>
          <a:xfrm flipH="1" flipV="1">
            <a:off x="5103604" y="1441982"/>
            <a:ext cx="4998884" cy="20450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E1CF1A1-206B-974A-A770-A35FD1E711D7}"/>
              </a:ext>
            </a:extLst>
          </p:cNvPr>
          <p:cNvCxnSpPr>
            <a:cxnSpLocks/>
            <a:stCxn id="25" idx="3"/>
            <a:endCxn id="21" idx="7"/>
          </p:cNvCxnSpPr>
          <p:nvPr/>
        </p:nvCxnSpPr>
        <p:spPr>
          <a:xfrm flipH="1" flipV="1">
            <a:off x="7616664" y="4265409"/>
            <a:ext cx="2485824" cy="334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867044-71E2-3B47-9548-90F8AFA5DC86}"/>
              </a:ext>
            </a:extLst>
          </p:cNvPr>
          <p:cNvCxnSpPr>
            <a:cxnSpLocks/>
            <a:stCxn id="25" idx="2"/>
            <a:endCxn id="33" idx="6"/>
          </p:cNvCxnSpPr>
          <p:nvPr/>
        </p:nvCxnSpPr>
        <p:spPr>
          <a:xfrm flipH="1" flipV="1">
            <a:off x="4985930" y="2420231"/>
            <a:ext cx="4886168" cy="16229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CB7E349-7F0D-5F4A-BEBE-A3A0526608AD}"/>
              </a:ext>
            </a:extLst>
          </p:cNvPr>
          <p:cNvCxnSpPr>
            <a:cxnSpLocks/>
            <a:stCxn id="20" idx="5"/>
            <a:endCxn id="26" idx="1"/>
          </p:cNvCxnSpPr>
          <p:nvPr/>
        </p:nvCxnSpPr>
        <p:spPr>
          <a:xfrm>
            <a:off x="3667381" y="3759542"/>
            <a:ext cx="1195632" cy="11549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AB62117-A5B5-5B47-B7F9-17D18D0B8DFF}"/>
              </a:ext>
            </a:extLst>
          </p:cNvPr>
          <p:cNvCxnSpPr>
            <a:cxnSpLocks/>
            <a:stCxn id="20" idx="6"/>
          </p:cNvCxnSpPr>
          <p:nvPr/>
        </p:nvCxnSpPr>
        <p:spPr>
          <a:xfrm>
            <a:off x="3743274" y="3576321"/>
            <a:ext cx="1734822" cy="1474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E61CCA2-A881-574A-87F6-94150E9F9B8C}"/>
              </a:ext>
            </a:extLst>
          </p:cNvPr>
          <p:cNvCxnSpPr>
            <a:cxnSpLocks/>
            <a:stCxn id="26" idx="0"/>
            <a:endCxn id="33" idx="4"/>
          </p:cNvCxnSpPr>
          <p:nvPr/>
        </p:nvCxnSpPr>
        <p:spPr>
          <a:xfrm flipH="1" flipV="1">
            <a:off x="4726816" y="2679345"/>
            <a:ext cx="319419" cy="21593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08D4549-F208-ED41-9C2F-ABE39D175D78}"/>
              </a:ext>
            </a:extLst>
          </p:cNvPr>
          <p:cNvCxnSpPr>
            <a:cxnSpLocks/>
            <a:endCxn id="21" idx="5"/>
          </p:cNvCxnSpPr>
          <p:nvPr/>
        </p:nvCxnSpPr>
        <p:spPr>
          <a:xfrm flipH="1">
            <a:off x="7616664" y="5204567"/>
            <a:ext cx="689844" cy="1777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F5D18EB-D649-524E-9362-5F2DA48EADBD}"/>
              </a:ext>
            </a:extLst>
          </p:cNvPr>
          <p:cNvCxnSpPr>
            <a:cxnSpLocks/>
            <a:stCxn id="21" idx="4"/>
            <a:endCxn id="30" idx="0"/>
          </p:cNvCxnSpPr>
          <p:nvPr/>
        </p:nvCxnSpPr>
        <p:spPr>
          <a:xfrm flipH="1">
            <a:off x="6688127" y="5613670"/>
            <a:ext cx="370069" cy="2197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BEA353F-A726-CF40-BF16-C4DA94FDCA1F}"/>
              </a:ext>
            </a:extLst>
          </p:cNvPr>
          <p:cNvCxnSpPr>
            <a:cxnSpLocks/>
            <a:stCxn id="21" idx="2"/>
            <a:endCxn id="26" idx="6"/>
          </p:cNvCxnSpPr>
          <p:nvPr/>
        </p:nvCxnSpPr>
        <p:spPr>
          <a:xfrm flipH="1">
            <a:off x="5305349" y="4823877"/>
            <a:ext cx="963054" cy="2738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B005FA1-48AA-364D-95A6-E04999FD2A3D}"/>
              </a:ext>
            </a:extLst>
          </p:cNvPr>
          <p:cNvCxnSpPr>
            <a:cxnSpLocks/>
            <a:stCxn id="31" idx="7"/>
            <a:endCxn id="33" idx="4"/>
          </p:cNvCxnSpPr>
          <p:nvPr/>
        </p:nvCxnSpPr>
        <p:spPr>
          <a:xfrm flipV="1">
            <a:off x="4390743" y="2679345"/>
            <a:ext cx="336073" cy="27231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A2FCA4F-8C48-AC4C-A43B-380D49A7194E}"/>
              </a:ext>
            </a:extLst>
          </p:cNvPr>
          <p:cNvCxnSpPr>
            <a:cxnSpLocks/>
            <a:stCxn id="31" idx="6"/>
            <a:endCxn id="21" idx="3"/>
          </p:cNvCxnSpPr>
          <p:nvPr/>
        </p:nvCxnSpPr>
        <p:spPr>
          <a:xfrm flipV="1">
            <a:off x="4621133" y="5382345"/>
            <a:ext cx="1878595" cy="5763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4D22EA0-7D69-5C44-9A37-5D54F1413BF8}"/>
              </a:ext>
            </a:extLst>
          </p:cNvPr>
          <p:cNvCxnSpPr>
            <a:cxnSpLocks/>
            <a:stCxn id="18" idx="6"/>
            <a:endCxn id="143" idx="2"/>
          </p:cNvCxnSpPr>
          <p:nvPr/>
        </p:nvCxnSpPr>
        <p:spPr>
          <a:xfrm>
            <a:off x="5333994" y="885772"/>
            <a:ext cx="1262148" cy="13874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71F889E-0D87-9C4D-A86D-482885867FBD}"/>
              </a:ext>
            </a:extLst>
          </p:cNvPr>
          <p:cNvCxnSpPr>
            <a:cxnSpLocks/>
            <a:stCxn id="33" idx="7"/>
            <a:endCxn id="143" idx="3"/>
          </p:cNvCxnSpPr>
          <p:nvPr/>
        </p:nvCxnSpPr>
        <p:spPr>
          <a:xfrm flipV="1">
            <a:off x="4910037" y="1580728"/>
            <a:ext cx="1915982" cy="6562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11903BD-70E1-0E44-8685-A7FEDB174255}"/>
              </a:ext>
            </a:extLst>
          </p:cNvPr>
          <p:cNvCxnSpPr>
            <a:cxnSpLocks/>
            <a:stCxn id="21" idx="0"/>
            <a:endCxn id="143" idx="4"/>
          </p:cNvCxnSpPr>
          <p:nvPr/>
        </p:nvCxnSpPr>
        <p:spPr>
          <a:xfrm flipV="1">
            <a:off x="7058196" y="1811118"/>
            <a:ext cx="322796" cy="222296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4AB63EBA-E262-6D43-8492-00BCB74A577C}"/>
              </a:ext>
            </a:extLst>
          </p:cNvPr>
          <p:cNvSpPr/>
          <p:nvPr/>
        </p:nvSpPr>
        <p:spPr>
          <a:xfrm>
            <a:off x="6865235" y="3498580"/>
            <a:ext cx="224152" cy="348477"/>
          </a:xfrm>
          <a:prstGeom prst="rect">
            <a:avLst/>
          </a:prstGeom>
        </p:spPr>
        <p:txBody>
          <a:bodyPr wrap="none">
            <a:spAutoFit/>
          </a:bodyPr>
          <a:lstStyle/>
          <a:p>
            <a:r>
              <a:rPr lang="de-DE"/>
              <a:t> </a:t>
            </a:r>
            <a:endParaRPr lang="en-US"/>
          </a:p>
        </p:txBody>
      </p:sp>
      <p:sp>
        <p:nvSpPr>
          <p:cNvPr id="143" name="Oval 142">
            <a:extLst>
              <a:ext uri="{FF2B5EF4-FFF2-40B4-BE49-F238E27FC236}">
                <a16:creationId xmlns:a16="http://schemas.microsoft.com/office/drawing/2014/main" id="{60E63E01-7066-1548-9552-B567744CA935}"/>
              </a:ext>
            </a:extLst>
          </p:cNvPr>
          <p:cNvSpPr/>
          <p:nvPr/>
        </p:nvSpPr>
        <p:spPr>
          <a:xfrm>
            <a:off x="6596142" y="237918"/>
            <a:ext cx="1569699"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FCF90AB-8400-F643-AFEF-27C1C19BC917}"/>
              </a:ext>
            </a:extLst>
          </p:cNvPr>
          <p:cNvSpPr/>
          <p:nvPr/>
        </p:nvSpPr>
        <p:spPr>
          <a:xfrm>
            <a:off x="4787120" y="4838646"/>
            <a:ext cx="518229" cy="518229"/>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feld 78">
            <a:extLst>
              <a:ext uri="{FF2B5EF4-FFF2-40B4-BE49-F238E27FC236}">
                <a16:creationId xmlns:a16="http://schemas.microsoft.com/office/drawing/2014/main" id="{F3D84DDB-9FA3-1B40-AD8D-82153FA1704D}"/>
              </a:ext>
            </a:extLst>
          </p:cNvPr>
          <p:cNvSpPr txBox="1"/>
          <p:nvPr/>
        </p:nvSpPr>
        <p:spPr>
          <a:xfrm>
            <a:off x="5604006" y="6631251"/>
            <a:ext cx="7180339" cy="461665"/>
          </a:xfrm>
          <a:prstGeom prst="rect">
            <a:avLst/>
          </a:prstGeom>
          <a:noFill/>
        </p:spPr>
        <p:txBody>
          <a:bodyPr wrap="square" rtlCol="0" anchor="t">
            <a:spAutoFit/>
          </a:bodyPr>
          <a:lstStyle/>
          <a:p>
            <a:r>
              <a:rPr lang="en-US" sz="1200">
                <a:latin typeface="Garamond"/>
              </a:rPr>
              <a:t>Greta Thunberg: </a:t>
            </a:r>
            <a:r>
              <a:rPr lang="de-DE" sz="1200">
                <a:latin typeface="Garamond"/>
              </a:rPr>
              <a:t>CC BY-SA 4.0 </a:t>
            </a:r>
            <a:r>
              <a:rPr lang="de-DE" sz="1200" err="1">
                <a:latin typeface="Garamond"/>
              </a:rPr>
              <a:t>by</a:t>
            </a:r>
            <a:r>
              <a:rPr lang="de-DE" sz="1200">
                <a:latin typeface="Garamond"/>
              </a:rPr>
              <a:t> Anders Hellberg; Richard H. Thaler: CC BY-SA 2.0 </a:t>
            </a:r>
            <a:r>
              <a:rPr lang="de-DE" sz="1200" err="1">
                <a:latin typeface="Garamond"/>
              </a:rPr>
              <a:t>by</a:t>
            </a:r>
            <a:r>
              <a:rPr lang="de-DE" sz="1200">
                <a:latin typeface="Garamond"/>
              </a:rPr>
              <a:t> Bengt Nyman</a:t>
            </a:r>
            <a:endParaRPr lang="en-US"/>
          </a:p>
          <a:p>
            <a:endParaRPr lang="de-DE" sz="1200">
              <a:latin typeface="Garamond"/>
            </a:endParaRPr>
          </a:p>
        </p:txBody>
      </p:sp>
      <p:pic>
        <p:nvPicPr>
          <p:cNvPr id="394" name="Google Shape;62;p14">
            <a:extLst>
              <a:ext uri="{FF2B5EF4-FFF2-40B4-BE49-F238E27FC236}">
                <a16:creationId xmlns:a16="http://schemas.microsoft.com/office/drawing/2014/main" id="{3605270F-86CF-DF41-98D0-E539E80B076E}"/>
              </a:ext>
            </a:extLst>
          </p:cNvPr>
          <p:cNvPicPr preferRelativeResize="0">
            <a:picLocks noChangeAspect="1"/>
          </p:cNvPicPr>
          <p:nvPr/>
        </p:nvPicPr>
        <p:blipFill rotWithShape="1">
          <a:blip r:embed="rId3">
            <a:alphaModFix/>
          </a:blip>
          <a:srcRect t="3424" b="15988"/>
          <a:stretch/>
        </p:blipFill>
        <p:spPr>
          <a:xfrm>
            <a:off x="9978080" y="3372110"/>
            <a:ext cx="1372596" cy="1358689"/>
          </a:xfrm>
          <a:prstGeom prst="ellipse">
            <a:avLst/>
          </a:prstGeom>
          <a:noFill/>
          <a:ln>
            <a:noFill/>
          </a:ln>
        </p:spPr>
      </p:pic>
      <p:grpSp>
        <p:nvGrpSpPr>
          <p:cNvPr id="12" name="Group 11">
            <a:extLst>
              <a:ext uri="{FF2B5EF4-FFF2-40B4-BE49-F238E27FC236}">
                <a16:creationId xmlns:a16="http://schemas.microsoft.com/office/drawing/2014/main" id="{F90ACF4A-9070-4B7A-8435-6DA6C325647A}"/>
              </a:ext>
            </a:extLst>
          </p:cNvPr>
          <p:cNvGrpSpPr/>
          <p:nvPr/>
        </p:nvGrpSpPr>
        <p:grpSpPr>
          <a:xfrm>
            <a:off x="8076118" y="4974177"/>
            <a:ext cx="1573200" cy="1573200"/>
            <a:chOff x="7831189" y="4801819"/>
            <a:chExt cx="1573200" cy="1573200"/>
          </a:xfrm>
        </p:grpSpPr>
        <p:sp>
          <p:nvSpPr>
            <p:cNvPr id="32" name="Oval 31">
              <a:extLst>
                <a:ext uri="{FF2B5EF4-FFF2-40B4-BE49-F238E27FC236}">
                  <a16:creationId xmlns:a16="http://schemas.microsoft.com/office/drawing/2014/main" id="{82CAA70B-35DA-C248-8E78-B106FAF44183}"/>
                </a:ext>
              </a:extLst>
            </p:cNvPr>
            <p:cNvSpPr/>
            <p:nvPr/>
          </p:nvSpPr>
          <p:spPr>
            <a:xfrm>
              <a:off x="7831189" y="4801819"/>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7" name="Google Shape;64;p14">
              <a:extLst>
                <a:ext uri="{FF2B5EF4-FFF2-40B4-BE49-F238E27FC236}">
                  <a16:creationId xmlns:a16="http://schemas.microsoft.com/office/drawing/2014/main" id="{552DC0AE-B8E9-2F42-BEBE-E1037B6BD286}"/>
                </a:ext>
              </a:extLst>
            </p:cNvPr>
            <p:cNvPicPr preferRelativeResize="0">
              <a:picLocks noChangeAspect="1"/>
            </p:cNvPicPr>
            <p:nvPr/>
          </p:nvPicPr>
          <p:blipFill rotWithShape="1">
            <a:blip r:embed="rId4">
              <a:alphaModFix/>
            </a:blip>
            <a:srcRect l="42397" t="4448" r="27770" b="50794"/>
            <a:stretch/>
          </p:blipFill>
          <p:spPr>
            <a:xfrm>
              <a:off x="7941964" y="4916527"/>
              <a:ext cx="1358689" cy="1358689"/>
            </a:xfrm>
            <a:prstGeom prst="ellipse">
              <a:avLst/>
            </a:prstGeom>
            <a:noFill/>
            <a:ln>
              <a:noFill/>
            </a:ln>
            <a:effectLst/>
          </p:spPr>
        </p:pic>
      </p:grpSp>
      <p:grpSp>
        <p:nvGrpSpPr>
          <p:cNvPr id="14" name="Group 13">
            <a:extLst>
              <a:ext uri="{FF2B5EF4-FFF2-40B4-BE49-F238E27FC236}">
                <a16:creationId xmlns:a16="http://schemas.microsoft.com/office/drawing/2014/main" id="{11D0E5D8-F0A6-4C74-89A8-A52B7A244A01}"/>
              </a:ext>
            </a:extLst>
          </p:cNvPr>
          <p:cNvGrpSpPr/>
          <p:nvPr/>
        </p:nvGrpSpPr>
        <p:grpSpPr>
          <a:xfrm>
            <a:off x="587944" y="1639916"/>
            <a:ext cx="1573200" cy="1573200"/>
            <a:chOff x="1123158" y="1531059"/>
            <a:chExt cx="1573200" cy="1573200"/>
          </a:xfrm>
        </p:grpSpPr>
        <p:sp>
          <p:nvSpPr>
            <p:cNvPr id="23" name="Oval 22">
              <a:extLst>
                <a:ext uri="{FF2B5EF4-FFF2-40B4-BE49-F238E27FC236}">
                  <a16:creationId xmlns:a16="http://schemas.microsoft.com/office/drawing/2014/main" id="{7125C7F0-4404-0441-9958-8393980408D2}"/>
                </a:ext>
              </a:extLst>
            </p:cNvPr>
            <p:cNvSpPr>
              <a:spLocks noChangeAspect="1"/>
            </p:cNvSpPr>
            <p:nvPr/>
          </p:nvSpPr>
          <p:spPr>
            <a:xfrm>
              <a:off x="1123158" y="1531059"/>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2" name="Google Shape;65;p14">
              <a:extLst>
                <a:ext uri="{FF2B5EF4-FFF2-40B4-BE49-F238E27FC236}">
                  <a16:creationId xmlns:a16="http://schemas.microsoft.com/office/drawing/2014/main" id="{58F781CC-401D-774E-A0CA-F3C5937C3201}"/>
                </a:ext>
              </a:extLst>
            </p:cNvPr>
            <p:cNvPicPr preferRelativeResize="0">
              <a:picLocks noChangeAspect="1"/>
            </p:cNvPicPr>
            <p:nvPr/>
          </p:nvPicPr>
          <p:blipFill rotWithShape="1">
            <a:blip r:embed="rId5">
              <a:alphaModFix/>
            </a:blip>
            <a:srcRect l="4145" r="4145" b="10233"/>
            <a:stretch/>
          </p:blipFill>
          <p:spPr>
            <a:xfrm>
              <a:off x="1232890" y="1630627"/>
              <a:ext cx="1340338" cy="1358689"/>
            </a:xfrm>
            <a:prstGeom prst="ellipse">
              <a:avLst/>
            </a:prstGeom>
            <a:noFill/>
            <a:ln>
              <a:noFill/>
            </a:ln>
          </p:spPr>
        </p:pic>
      </p:grpSp>
      <p:pic>
        <p:nvPicPr>
          <p:cNvPr id="403" name="Google Shape;66;p14">
            <a:extLst>
              <a:ext uri="{FF2B5EF4-FFF2-40B4-BE49-F238E27FC236}">
                <a16:creationId xmlns:a16="http://schemas.microsoft.com/office/drawing/2014/main" id="{04368ACB-EC27-0D45-B41F-35773CA8F042}"/>
              </a:ext>
            </a:extLst>
          </p:cNvPr>
          <p:cNvPicPr preferRelativeResize="0">
            <a:picLocks noChangeAspect="1"/>
          </p:cNvPicPr>
          <p:nvPr/>
        </p:nvPicPr>
        <p:blipFill rotWithShape="1">
          <a:blip r:embed="rId6">
            <a:alphaModFix/>
          </a:blip>
          <a:srcRect l="30179" t="11297" r="16481" b="36570"/>
          <a:stretch/>
        </p:blipFill>
        <p:spPr>
          <a:xfrm>
            <a:off x="1426199" y="3620418"/>
            <a:ext cx="1356149" cy="1358689"/>
          </a:xfrm>
          <a:prstGeom prst="ellipse">
            <a:avLst/>
          </a:prstGeom>
          <a:noFill/>
          <a:ln>
            <a:noFill/>
          </a:ln>
        </p:spPr>
      </p:pic>
      <p:pic>
        <p:nvPicPr>
          <p:cNvPr id="421" name="Google Shape;69;p14">
            <a:extLst>
              <a:ext uri="{FF2B5EF4-FFF2-40B4-BE49-F238E27FC236}">
                <a16:creationId xmlns:a16="http://schemas.microsoft.com/office/drawing/2014/main" id="{B4703B09-B07F-714D-9273-CC04ED027040}"/>
              </a:ext>
            </a:extLst>
          </p:cNvPr>
          <p:cNvPicPr preferRelativeResize="0">
            <a:picLocks noChangeAspect="1"/>
          </p:cNvPicPr>
          <p:nvPr/>
        </p:nvPicPr>
        <p:blipFill rotWithShape="1">
          <a:blip r:embed="rId7">
            <a:alphaModFix/>
          </a:blip>
          <a:srcRect t="16733" r="3428" b="10129"/>
          <a:stretch/>
        </p:blipFill>
        <p:spPr>
          <a:xfrm>
            <a:off x="3169611" y="5270852"/>
            <a:ext cx="1340338" cy="1358689"/>
          </a:xfrm>
          <a:prstGeom prst="ellipse">
            <a:avLst/>
          </a:prstGeom>
          <a:noFill/>
          <a:ln>
            <a:noFill/>
          </a:ln>
        </p:spPr>
      </p:pic>
      <p:pic>
        <p:nvPicPr>
          <p:cNvPr id="73" name="Grafik 72">
            <a:extLst>
              <a:ext uri="{FF2B5EF4-FFF2-40B4-BE49-F238E27FC236}">
                <a16:creationId xmlns:a16="http://schemas.microsoft.com/office/drawing/2014/main" id="{0A6D20E7-1E5E-6A47-A356-64E693757545}"/>
              </a:ext>
            </a:extLst>
          </p:cNvPr>
          <p:cNvPicPr>
            <a:picLocks/>
          </p:cNvPicPr>
          <p:nvPr/>
        </p:nvPicPr>
        <p:blipFill rotWithShape="1">
          <a:blip r:embed="rId8"/>
          <a:srcRect l="36711" t="3843" r="22669" b="29931"/>
          <a:stretch/>
        </p:blipFill>
        <p:spPr>
          <a:xfrm>
            <a:off x="3859404" y="196778"/>
            <a:ext cx="1353600" cy="1383949"/>
          </a:xfrm>
          <a:prstGeom prst="ellipse">
            <a:avLst/>
          </a:prstGeom>
        </p:spPr>
      </p:pic>
      <p:grpSp>
        <p:nvGrpSpPr>
          <p:cNvPr id="11" name="Group 10">
            <a:extLst>
              <a:ext uri="{FF2B5EF4-FFF2-40B4-BE49-F238E27FC236}">
                <a16:creationId xmlns:a16="http://schemas.microsoft.com/office/drawing/2014/main" id="{0B80DE8F-51EC-475F-901F-EDD07CCB9D0C}"/>
              </a:ext>
            </a:extLst>
          </p:cNvPr>
          <p:cNvGrpSpPr/>
          <p:nvPr/>
        </p:nvGrpSpPr>
        <p:grpSpPr>
          <a:xfrm>
            <a:off x="5247706" y="2380913"/>
            <a:ext cx="1573200" cy="1573200"/>
            <a:chOff x="4748777" y="2870770"/>
            <a:chExt cx="1573200" cy="1573200"/>
          </a:xfrm>
        </p:grpSpPr>
        <p:sp>
          <p:nvSpPr>
            <p:cNvPr id="24" name="Oval 23">
              <a:extLst>
                <a:ext uri="{FF2B5EF4-FFF2-40B4-BE49-F238E27FC236}">
                  <a16:creationId xmlns:a16="http://schemas.microsoft.com/office/drawing/2014/main" id="{7ADDF87A-6AB5-804B-932D-E4F0D01A4412}"/>
                </a:ext>
              </a:extLst>
            </p:cNvPr>
            <p:cNvSpPr>
              <a:spLocks noChangeAspect="1"/>
            </p:cNvSpPr>
            <p:nvPr/>
          </p:nvSpPr>
          <p:spPr>
            <a:xfrm>
              <a:off x="4748777" y="2870770"/>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5" name="Google Shape;63;p14">
              <a:extLst>
                <a:ext uri="{FF2B5EF4-FFF2-40B4-BE49-F238E27FC236}">
                  <a16:creationId xmlns:a16="http://schemas.microsoft.com/office/drawing/2014/main" id="{0716CEFE-0BEB-AA40-8F2E-7470AF348769}"/>
                </a:ext>
              </a:extLst>
            </p:cNvPr>
            <p:cNvPicPr preferRelativeResize="0">
              <a:picLocks noChangeAspect="1"/>
            </p:cNvPicPr>
            <p:nvPr/>
          </p:nvPicPr>
          <p:blipFill rotWithShape="1">
            <a:blip r:embed="rId9">
              <a:alphaModFix/>
            </a:blip>
            <a:srcRect t="390" r="7800" b="-389"/>
            <a:stretch/>
          </p:blipFill>
          <p:spPr>
            <a:xfrm>
              <a:off x="4866841" y="2962280"/>
              <a:ext cx="1350679" cy="1358689"/>
            </a:xfrm>
            <a:prstGeom prst="ellipse">
              <a:avLst/>
            </a:prstGeom>
            <a:noFill/>
            <a:ln>
              <a:noFill/>
            </a:ln>
          </p:spPr>
        </p:pic>
      </p:grpSp>
      <p:grpSp>
        <p:nvGrpSpPr>
          <p:cNvPr id="13" name="Group 12">
            <a:extLst>
              <a:ext uri="{FF2B5EF4-FFF2-40B4-BE49-F238E27FC236}">
                <a16:creationId xmlns:a16="http://schemas.microsoft.com/office/drawing/2014/main" id="{6F261E4F-6A3E-4871-80EF-66B9AB0632AF}"/>
              </a:ext>
            </a:extLst>
          </p:cNvPr>
          <p:cNvGrpSpPr/>
          <p:nvPr/>
        </p:nvGrpSpPr>
        <p:grpSpPr>
          <a:xfrm>
            <a:off x="8863951" y="1211377"/>
            <a:ext cx="1573200" cy="1573200"/>
            <a:chOff x="8501094" y="1483520"/>
            <a:chExt cx="1573200" cy="1573200"/>
          </a:xfrm>
        </p:grpSpPr>
        <p:sp>
          <p:nvSpPr>
            <p:cNvPr id="22" name="Oval 21">
              <a:extLst>
                <a:ext uri="{FF2B5EF4-FFF2-40B4-BE49-F238E27FC236}">
                  <a16:creationId xmlns:a16="http://schemas.microsoft.com/office/drawing/2014/main" id="{0D59624C-0638-804B-9869-97B15BD4820F}"/>
                </a:ext>
              </a:extLst>
            </p:cNvPr>
            <p:cNvSpPr>
              <a:spLocks noChangeAspect="1"/>
            </p:cNvSpPr>
            <p:nvPr/>
          </p:nvSpPr>
          <p:spPr>
            <a:xfrm>
              <a:off x="8501094" y="1483520"/>
              <a:ext cx="1573200" cy="1573200"/>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0" name="Google Shape;68;p14">
              <a:extLst>
                <a:ext uri="{FF2B5EF4-FFF2-40B4-BE49-F238E27FC236}">
                  <a16:creationId xmlns:a16="http://schemas.microsoft.com/office/drawing/2014/main" id="{A212E55F-EC61-8E4C-A2CC-2DA7AF58EBA5}"/>
                </a:ext>
              </a:extLst>
            </p:cNvPr>
            <p:cNvPicPr preferRelativeResize="0">
              <a:picLocks noChangeAspect="1"/>
            </p:cNvPicPr>
            <p:nvPr/>
          </p:nvPicPr>
          <p:blipFill rotWithShape="1">
            <a:blip r:embed="rId10">
              <a:alphaModFix/>
            </a:blip>
            <a:srcRect b="22033"/>
            <a:stretch/>
          </p:blipFill>
          <p:spPr>
            <a:xfrm>
              <a:off x="8618746" y="1588015"/>
              <a:ext cx="1357791" cy="1358689"/>
            </a:xfrm>
            <a:prstGeom prst="ellipse">
              <a:avLst/>
            </a:prstGeom>
            <a:noFill/>
            <a:ln>
              <a:noFill/>
            </a:ln>
          </p:spPr>
        </p:pic>
      </p:grpSp>
      <p:pic>
        <p:nvPicPr>
          <p:cNvPr id="416" name="Google Shape;67;p14">
            <a:extLst>
              <a:ext uri="{FF2B5EF4-FFF2-40B4-BE49-F238E27FC236}">
                <a16:creationId xmlns:a16="http://schemas.microsoft.com/office/drawing/2014/main" id="{C31479E6-F7AF-4B4C-83EF-B9348D63B909}"/>
              </a:ext>
            </a:extLst>
          </p:cNvPr>
          <p:cNvPicPr preferRelativeResize="0">
            <a:picLocks noChangeAspect="1"/>
          </p:cNvPicPr>
          <p:nvPr/>
        </p:nvPicPr>
        <p:blipFill rotWithShape="1">
          <a:blip r:embed="rId11">
            <a:alphaModFix/>
          </a:blip>
          <a:srcRect l="11583" t="3298" r="3807" b="33140"/>
          <a:stretch/>
        </p:blipFill>
        <p:spPr>
          <a:xfrm>
            <a:off x="6705616" y="338934"/>
            <a:ext cx="1356303" cy="1357200"/>
          </a:xfrm>
          <a:prstGeom prst="ellipse">
            <a:avLst/>
          </a:prstGeom>
          <a:noFill/>
          <a:ln>
            <a:noFill/>
          </a:ln>
        </p:spPr>
      </p:pic>
      <p:sp>
        <p:nvSpPr>
          <p:cNvPr id="2" name="Textfeld 1">
            <a:extLst>
              <a:ext uri="{FF2B5EF4-FFF2-40B4-BE49-F238E27FC236}">
                <a16:creationId xmlns:a16="http://schemas.microsoft.com/office/drawing/2014/main" id="{D4A3C05A-4E51-3D4E-95B3-2B5F6259EB32}"/>
              </a:ext>
            </a:extLst>
          </p:cNvPr>
          <p:cNvSpPr txBox="1"/>
          <p:nvPr/>
        </p:nvSpPr>
        <p:spPr>
          <a:xfrm>
            <a:off x="1514268" y="-604603"/>
            <a:ext cx="1216295" cy="369332"/>
          </a:xfrm>
          <a:prstGeom prst="rect">
            <a:avLst/>
          </a:prstGeom>
          <a:noFill/>
        </p:spPr>
        <p:txBody>
          <a:bodyPr wrap="none" rtlCol="0">
            <a:spAutoFit/>
          </a:bodyPr>
          <a:lstStyle/>
          <a:p>
            <a:r>
              <a:rPr lang="en-US"/>
              <a:t>Motivation</a:t>
            </a:r>
          </a:p>
        </p:txBody>
      </p:sp>
      <p:pic>
        <p:nvPicPr>
          <p:cNvPr id="76" name="Picture 75" descr="A person wearing a suit and tie&#10;&#10;Description automatically generated">
            <a:extLst>
              <a:ext uri="{FF2B5EF4-FFF2-40B4-BE49-F238E27FC236}">
                <a16:creationId xmlns:a16="http://schemas.microsoft.com/office/drawing/2014/main" id="{CADA5C85-6644-4996-8B29-6698BA0D2FCD}"/>
              </a:ext>
            </a:extLst>
          </p:cNvPr>
          <p:cNvPicPr>
            <a:picLocks noChangeAspect="1"/>
          </p:cNvPicPr>
          <p:nvPr/>
        </p:nvPicPr>
        <p:blipFill>
          <a:blip r:embed="rId12"/>
          <a:stretch>
            <a:fillRect/>
          </a:stretch>
        </p:blipFill>
        <p:spPr>
          <a:xfrm>
            <a:off x="6374493" y="4142922"/>
            <a:ext cx="1366159" cy="136615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37619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451FAE04-A10B-C041-B656-85946366261A}"/>
              </a:ext>
            </a:extLst>
          </p:cNvPr>
          <p:cNvSpPr/>
          <p:nvPr/>
        </p:nvSpPr>
        <p:spPr>
          <a:xfrm>
            <a:off x="2116889" y="2518766"/>
            <a:ext cx="213868" cy="213868"/>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E0B1C64-D7D5-C947-8D69-98B408FE0662}"/>
              </a:ext>
            </a:extLst>
          </p:cNvPr>
          <p:cNvSpPr/>
          <p:nvPr/>
        </p:nvSpPr>
        <p:spPr>
          <a:xfrm>
            <a:off x="1648592" y="3716429"/>
            <a:ext cx="213868" cy="213868"/>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69004A-53C3-9647-A3C1-657131140C9E}"/>
              </a:ext>
            </a:extLst>
          </p:cNvPr>
          <p:cNvSpPr/>
          <p:nvPr/>
        </p:nvSpPr>
        <p:spPr>
          <a:xfrm>
            <a:off x="2679741" y="3879376"/>
            <a:ext cx="213868" cy="213868"/>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59624C-0638-804B-9869-97B15BD4820F}"/>
              </a:ext>
            </a:extLst>
          </p:cNvPr>
          <p:cNvSpPr/>
          <p:nvPr/>
        </p:nvSpPr>
        <p:spPr>
          <a:xfrm>
            <a:off x="2934346" y="3079862"/>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25C7F0-4404-0441-9958-8393980408D2}"/>
              </a:ext>
            </a:extLst>
          </p:cNvPr>
          <p:cNvSpPr/>
          <p:nvPr/>
        </p:nvSpPr>
        <p:spPr>
          <a:xfrm>
            <a:off x="1203033" y="3293730"/>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DDF87A-6AB5-804B-932D-E4F0D01A4412}"/>
              </a:ext>
            </a:extLst>
          </p:cNvPr>
          <p:cNvSpPr/>
          <p:nvPr/>
        </p:nvSpPr>
        <p:spPr>
          <a:xfrm>
            <a:off x="2190901" y="3609495"/>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F7A88C-36E7-2C40-8229-A5242B8D0A13}"/>
              </a:ext>
            </a:extLst>
          </p:cNvPr>
          <p:cNvSpPr/>
          <p:nvPr/>
        </p:nvSpPr>
        <p:spPr>
          <a:xfrm>
            <a:off x="3148214" y="3543114"/>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FCF90AB-8400-F643-AFEF-27C1C19BC917}"/>
              </a:ext>
            </a:extLst>
          </p:cNvPr>
          <p:cNvSpPr/>
          <p:nvPr/>
        </p:nvSpPr>
        <p:spPr>
          <a:xfrm>
            <a:off x="2009955" y="4224735"/>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FA6965B-5FB7-ED43-BDDD-0D2D15C5E6CD}"/>
              </a:ext>
            </a:extLst>
          </p:cNvPr>
          <p:cNvSpPr/>
          <p:nvPr/>
        </p:nvSpPr>
        <p:spPr>
          <a:xfrm>
            <a:off x="997241" y="4153709"/>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80478AE-9176-9842-97BB-D36036002AAA}"/>
              </a:ext>
            </a:extLst>
          </p:cNvPr>
          <p:cNvSpPr txBox="1"/>
          <p:nvPr/>
        </p:nvSpPr>
        <p:spPr>
          <a:xfrm>
            <a:off x="761068" y="2128204"/>
            <a:ext cx="1297614" cy="683862"/>
          </a:xfrm>
          <a:prstGeom prst="rect">
            <a:avLst/>
          </a:prstGeom>
          <a:noFill/>
        </p:spPr>
        <p:txBody>
          <a:bodyPr wrap="none" rtlCol="0">
            <a:spAutoFit/>
          </a:bodyPr>
          <a:lstStyle/>
          <a:p>
            <a:pPr algn="ctr"/>
            <a:r>
              <a:rPr lang="en-US" sz="1600">
                <a:solidFill>
                  <a:srgbClr val="F8B00B"/>
                </a:solidFill>
                <a:latin typeface="Arial" panose="020B0604020202020204" pitchFamily="34" charset="0"/>
                <a:cs typeface="Arial" panose="020B0604020202020204" pitchFamily="34" charset="0"/>
              </a:rPr>
              <a:t>Scientist</a:t>
            </a:r>
          </a:p>
          <a:p>
            <a:pPr algn="ctr"/>
            <a:r>
              <a:rPr lang="en-US" sz="1600">
                <a:solidFill>
                  <a:srgbClr val="F8B00B"/>
                </a:solidFill>
                <a:latin typeface="Arial" panose="020B0604020202020204" pitchFamily="34" charset="0"/>
                <a:cs typeface="Arial" panose="020B0604020202020204" pitchFamily="34" charset="0"/>
              </a:rPr>
              <a:t>or activist </a:t>
            </a:r>
          </a:p>
        </p:txBody>
      </p:sp>
      <p:sp>
        <p:nvSpPr>
          <p:cNvPr id="29" name="TextBox 28">
            <a:extLst>
              <a:ext uri="{FF2B5EF4-FFF2-40B4-BE49-F238E27FC236}">
                <a16:creationId xmlns:a16="http://schemas.microsoft.com/office/drawing/2014/main" id="{2095D374-753C-5641-9099-7A1A1C312DC0}"/>
              </a:ext>
            </a:extLst>
          </p:cNvPr>
          <p:cNvSpPr txBox="1"/>
          <p:nvPr/>
        </p:nvSpPr>
        <p:spPr>
          <a:xfrm>
            <a:off x="206508" y="3007135"/>
            <a:ext cx="1067035" cy="683862"/>
          </a:xfrm>
          <a:prstGeom prst="rect">
            <a:avLst/>
          </a:prstGeom>
          <a:noFill/>
        </p:spPr>
        <p:txBody>
          <a:bodyPr wrap="none" rtlCol="0">
            <a:spAutoFit/>
          </a:bodyPr>
          <a:lstStyle/>
          <a:p>
            <a:pPr algn="ctr"/>
            <a:r>
              <a:rPr lang="en-US" sz="1600">
                <a:solidFill>
                  <a:srgbClr val="16A53F"/>
                </a:solidFill>
                <a:latin typeface="Arial" panose="020B0604020202020204" pitchFamily="34" charset="0"/>
                <a:cs typeface="Arial" panose="020B0604020202020204" pitchFamily="34" charset="0"/>
              </a:rPr>
              <a:t>Science</a:t>
            </a:r>
          </a:p>
          <a:p>
            <a:pPr algn="ctr"/>
            <a:r>
              <a:rPr lang="en-US" sz="1600">
                <a:solidFill>
                  <a:srgbClr val="16A53F"/>
                </a:solidFill>
                <a:latin typeface="Arial" panose="020B0604020202020204" pitchFamily="34" charset="0"/>
                <a:cs typeface="Arial" panose="020B0604020202020204" pitchFamily="34" charset="0"/>
              </a:rPr>
              <a:t>follower</a:t>
            </a:r>
          </a:p>
        </p:txBody>
      </p:sp>
      <p:sp>
        <p:nvSpPr>
          <p:cNvPr id="30" name="Oval 29">
            <a:extLst>
              <a:ext uri="{FF2B5EF4-FFF2-40B4-BE49-F238E27FC236}">
                <a16:creationId xmlns:a16="http://schemas.microsoft.com/office/drawing/2014/main" id="{8EA28561-5D2C-3C4A-9CCC-D6BF2477E990}"/>
              </a:ext>
            </a:extLst>
          </p:cNvPr>
          <p:cNvSpPr/>
          <p:nvPr/>
        </p:nvSpPr>
        <p:spPr>
          <a:xfrm>
            <a:off x="2512405" y="4610357"/>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D234FB8-CECA-F442-8AD8-20B417BAB2FA}"/>
              </a:ext>
            </a:extLst>
          </p:cNvPr>
          <p:cNvSpPr/>
          <p:nvPr/>
        </p:nvSpPr>
        <p:spPr>
          <a:xfrm>
            <a:off x="1646725" y="4633178"/>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2CAA70B-35DA-C248-8E78-B106FAF44183}"/>
              </a:ext>
            </a:extLst>
          </p:cNvPr>
          <p:cNvSpPr/>
          <p:nvPr/>
        </p:nvSpPr>
        <p:spPr>
          <a:xfrm>
            <a:off x="3072537" y="4385561"/>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17CC6DF-412E-F64E-8E7A-6FCA5E246E0E}"/>
              </a:ext>
            </a:extLst>
          </p:cNvPr>
          <p:cNvSpPr/>
          <p:nvPr/>
        </p:nvSpPr>
        <p:spPr>
          <a:xfrm>
            <a:off x="1977032" y="3230585"/>
            <a:ext cx="213868" cy="213868"/>
          </a:xfrm>
          <a:prstGeom prst="ellipse">
            <a:avLst/>
          </a:prstGeom>
          <a:solidFill>
            <a:srgbClr val="F8B00B"/>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97FA68C-EA63-1F44-B357-9415221DC2C1}"/>
              </a:ext>
            </a:extLst>
          </p:cNvPr>
          <p:cNvSpPr/>
          <p:nvPr/>
        </p:nvSpPr>
        <p:spPr>
          <a:xfrm>
            <a:off x="1707661" y="2919000"/>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3C02F3E-6063-264A-807A-6959FC9A5BB3}"/>
              </a:ext>
            </a:extLst>
          </p:cNvPr>
          <p:cNvCxnSpPr>
            <a:cxnSpLocks/>
            <a:stCxn id="27" idx="7"/>
            <a:endCxn id="20" idx="3"/>
          </p:cNvCxnSpPr>
          <p:nvPr/>
        </p:nvCxnSpPr>
        <p:spPr>
          <a:xfrm flipV="1">
            <a:off x="1179789" y="3898977"/>
            <a:ext cx="500122" cy="286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EDC39F8-8A10-994B-B429-5041BC21EE2C}"/>
              </a:ext>
            </a:extLst>
          </p:cNvPr>
          <p:cNvCxnSpPr>
            <a:cxnSpLocks/>
            <a:stCxn id="27" idx="5"/>
            <a:endCxn id="31" idx="1"/>
          </p:cNvCxnSpPr>
          <p:nvPr/>
        </p:nvCxnSpPr>
        <p:spPr>
          <a:xfrm>
            <a:off x="1179789" y="4336257"/>
            <a:ext cx="498256" cy="3282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55883B-D45D-6440-950C-94636DC60EE6}"/>
              </a:ext>
            </a:extLst>
          </p:cNvPr>
          <p:cNvCxnSpPr>
            <a:cxnSpLocks/>
            <a:stCxn id="31" idx="0"/>
            <a:endCxn id="20" idx="4"/>
          </p:cNvCxnSpPr>
          <p:nvPr/>
        </p:nvCxnSpPr>
        <p:spPr>
          <a:xfrm flipV="1">
            <a:off x="1753659" y="3930297"/>
            <a:ext cx="1866" cy="7028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883297B-07A3-9444-8CA2-25ED077E24CF}"/>
              </a:ext>
            </a:extLst>
          </p:cNvPr>
          <p:cNvCxnSpPr>
            <a:cxnSpLocks/>
            <a:stCxn id="20" idx="0"/>
            <a:endCxn id="35" idx="4"/>
          </p:cNvCxnSpPr>
          <p:nvPr/>
        </p:nvCxnSpPr>
        <p:spPr>
          <a:xfrm flipV="1">
            <a:off x="1755526" y="3132868"/>
            <a:ext cx="59070" cy="5835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702EC0-4938-8241-8F11-609F164F5E72}"/>
              </a:ext>
            </a:extLst>
          </p:cNvPr>
          <p:cNvCxnSpPr>
            <a:cxnSpLocks/>
            <a:stCxn id="33" idx="0"/>
            <a:endCxn id="18" idx="4"/>
          </p:cNvCxnSpPr>
          <p:nvPr/>
        </p:nvCxnSpPr>
        <p:spPr>
          <a:xfrm flipV="1">
            <a:off x="2083967" y="2732634"/>
            <a:ext cx="139856" cy="497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F4029F-F565-0C41-B5F0-85C196C5074F}"/>
              </a:ext>
            </a:extLst>
          </p:cNvPr>
          <p:cNvCxnSpPr>
            <a:cxnSpLocks/>
            <a:stCxn id="22" idx="1"/>
            <a:endCxn id="18" idx="6"/>
          </p:cNvCxnSpPr>
          <p:nvPr/>
        </p:nvCxnSpPr>
        <p:spPr>
          <a:xfrm flipH="1" flipV="1">
            <a:off x="2330757" y="2625700"/>
            <a:ext cx="634909" cy="4854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93D038-6687-4F4A-815B-2F9FD75C2AC7}"/>
              </a:ext>
            </a:extLst>
          </p:cNvPr>
          <p:cNvCxnSpPr>
            <a:cxnSpLocks/>
            <a:stCxn id="22" idx="2"/>
            <a:endCxn id="33" idx="6"/>
          </p:cNvCxnSpPr>
          <p:nvPr/>
        </p:nvCxnSpPr>
        <p:spPr>
          <a:xfrm flipH="1">
            <a:off x="2190901" y="3186796"/>
            <a:ext cx="743445" cy="150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694FC88-28C7-BE41-B78E-893BB979064C}"/>
              </a:ext>
            </a:extLst>
          </p:cNvPr>
          <p:cNvCxnSpPr>
            <a:cxnSpLocks/>
            <a:stCxn id="18" idx="3"/>
            <a:endCxn id="35" idx="7"/>
          </p:cNvCxnSpPr>
          <p:nvPr/>
        </p:nvCxnSpPr>
        <p:spPr>
          <a:xfrm flipH="1">
            <a:off x="1890209" y="2701314"/>
            <a:ext cx="257999" cy="2490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A6829D-A703-0244-BC0D-DBB650F79CFC}"/>
              </a:ext>
            </a:extLst>
          </p:cNvPr>
          <p:cNvCxnSpPr>
            <a:cxnSpLocks/>
            <a:stCxn id="23" idx="7"/>
            <a:endCxn id="35" idx="3"/>
          </p:cNvCxnSpPr>
          <p:nvPr/>
        </p:nvCxnSpPr>
        <p:spPr>
          <a:xfrm flipV="1">
            <a:off x="1385581" y="3101548"/>
            <a:ext cx="353400" cy="2235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46B0128-462F-D047-924D-D7CFA311EBC4}"/>
              </a:ext>
            </a:extLst>
          </p:cNvPr>
          <p:cNvCxnSpPr>
            <a:cxnSpLocks/>
            <a:stCxn id="23" idx="6"/>
            <a:endCxn id="33" idx="2"/>
          </p:cNvCxnSpPr>
          <p:nvPr/>
        </p:nvCxnSpPr>
        <p:spPr>
          <a:xfrm flipV="1">
            <a:off x="1416901" y="3337519"/>
            <a:ext cx="560131" cy="631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C769E48-265C-6D42-9F42-30766F3A4A40}"/>
              </a:ext>
            </a:extLst>
          </p:cNvPr>
          <p:cNvCxnSpPr>
            <a:cxnSpLocks/>
            <a:stCxn id="35" idx="5"/>
            <a:endCxn id="33" idx="1"/>
          </p:cNvCxnSpPr>
          <p:nvPr/>
        </p:nvCxnSpPr>
        <p:spPr>
          <a:xfrm>
            <a:off x="1890209" y="3101548"/>
            <a:ext cx="118143" cy="1603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8BFC557-9C07-4B4D-A1AD-F5CA151BD44D}"/>
              </a:ext>
            </a:extLst>
          </p:cNvPr>
          <p:cNvCxnSpPr>
            <a:cxnSpLocks/>
            <a:stCxn id="33" idx="5"/>
            <a:endCxn id="24" idx="0"/>
          </p:cNvCxnSpPr>
          <p:nvPr/>
        </p:nvCxnSpPr>
        <p:spPr>
          <a:xfrm>
            <a:off x="2159580" y="3413133"/>
            <a:ext cx="138254" cy="1963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97C1A57-A087-EB4B-8E9D-BA9AF3255043}"/>
              </a:ext>
            </a:extLst>
          </p:cNvPr>
          <p:cNvCxnSpPr>
            <a:cxnSpLocks/>
            <a:stCxn id="18" idx="4"/>
            <a:endCxn id="21" idx="1"/>
          </p:cNvCxnSpPr>
          <p:nvPr/>
        </p:nvCxnSpPr>
        <p:spPr>
          <a:xfrm>
            <a:off x="2223823" y="2732634"/>
            <a:ext cx="487239" cy="1178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0408A8B-0802-3645-BA4C-CC0D458F70DD}"/>
              </a:ext>
            </a:extLst>
          </p:cNvPr>
          <p:cNvCxnSpPr>
            <a:cxnSpLocks/>
            <a:stCxn id="25" idx="1"/>
            <a:endCxn id="18" idx="5"/>
          </p:cNvCxnSpPr>
          <p:nvPr/>
        </p:nvCxnSpPr>
        <p:spPr>
          <a:xfrm flipH="1" flipV="1">
            <a:off x="2299437" y="2701314"/>
            <a:ext cx="880097" cy="8731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E1CF1A1-206B-974A-A770-A35FD1E711D7}"/>
              </a:ext>
            </a:extLst>
          </p:cNvPr>
          <p:cNvCxnSpPr>
            <a:cxnSpLocks/>
            <a:stCxn id="25" idx="3"/>
            <a:endCxn id="21" idx="7"/>
          </p:cNvCxnSpPr>
          <p:nvPr/>
        </p:nvCxnSpPr>
        <p:spPr>
          <a:xfrm flipH="1">
            <a:off x="2862289" y="3725662"/>
            <a:ext cx="317245" cy="1850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867044-71E2-3B47-9548-90F8AFA5DC86}"/>
              </a:ext>
            </a:extLst>
          </p:cNvPr>
          <p:cNvCxnSpPr>
            <a:cxnSpLocks/>
            <a:stCxn id="25" idx="2"/>
            <a:endCxn id="33" idx="6"/>
          </p:cNvCxnSpPr>
          <p:nvPr/>
        </p:nvCxnSpPr>
        <p:spPr>
          <a:xfrm flipH="1" flipV="1">
            <a:off x="2190901" y="3337519"/>
            <a:ext cx="957313" cy="3125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CB7E349-7F0D-5F4A-BEBE-A3A0526608AD}"/>
              </a:ext>
            </a:extLst>
          </p:cNvPr>
          <p:cNvCxnSpPr>
            <a:cxnSpLocks/>
            <a:stCxn id="20" idx="5"/>
            <a:endCxn id="26" idx="1"/>
          </p:cNvCxnSpPr>
          <p:nvPr/>
        </p:nvCxnSpPr>
        <p:spPr>
          <a:xfrm>
            <a:off x="1831140" y="3898977"/>
            <a:ext cx="210135" cy="3570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AB62117-A5B5-5B47-B7F9-17D18D0B8DFF}"/>
              </a:ext>
            </a:extLst>
          </p:cNvPr>
          <p:cNvCxnSpPr>
            <a:cxnSpLocks/>
            <a:stCxn id="20" idx="6"/>
            <a:endCxn id="24" idx="3"/>
          </p:cNvCxnSpPr>
          <p:nvPr/>
        </p:nvCxnSpPr>
        <p:spPr>
          <a:xfrm flipV="1">
            <a:off x="1862460" y="3792043"/>
            <a:ext cx="359761" cy="31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AE2EACC-9307-CE4A-9F5C-4A5EE9BEC78D}"/>
              </a:ext>
            </a:extLst>
          </p:cNvPr>
          <p:cNvCxnSpPr>
            <a:cxnSpLocks/>
            <a:stCxn id="24" idx="5"/>
            <a:endCxn id="21" idx="2"/>
          </p:cNvCxnSpPr>
          <p:nvPr/>
        </p:nvCxnSpPr>
        <p:spPr>
          <a:xfrm>
            <a:off x="2373449" y="3792043"/>
            <a:ext cx="306293" cy="1942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E61CCA2-A881-574A-87F6-94150E9F9B8C}"/>
              </a:ext>
            </a:extLst>
          </p:cNvPr>
          <p:cNvCxnSpPr>
            <a:cxnSpLocks/>
            <a:stCxn id="26" idx="0"/>
            <a:endCxn id="33" idx="4"/>
          </p:cNvCxnSpPr>
          <p:nvPr/>
        </p:nvCxnSpPr>
        <p:spPr>
          <a:xfrm flipH="1" flipV="1">
            <a:off x="2083967" y="3444453"/>
            <a:ext cx="32922" cy="7802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08D4549-F208-ED41-9C2F-ABE39D175D78}"/>
              </a:ext>
            </a:extLst>
          </p:cNvPr>
          <p:cNvCxnSpPr>
            <a:cxnSpLocks/>
            <a:stCxn id="32" idx="1"/>
            <a:endCxn id="21" idx="5"/>
          </p:cNvCxnSpPr>
          <p:nvPr/>
        </p:nvCxnSpPr>
        <p:spPr>
          <a:xfrm flipH="1" flipV="1">
            <a:off x="2862289" y="4061924"/>
            <a:ext cx="241568" cy="35495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F5D18EB-D649-524E-9362-5F2DA48EADBD}"/>
              </a:ext>
            </a:extLst>
          </p:cNvPr>
          <p:cNvCxnSpPr>
            <a:cxnSpLocks/>
            <a:stCxn id="21" idx="4"/>
            <a:endCxn id="30" idx="0"/>
          </p:cNvCxnSpPr>
          <p:nvPr/>
        </p:nvCxnSpPr>
        <p:spPr>
          <a:xfrm flipH="1">
            <a:off x="2619339" y="4093244"/>
            <a:ext cx="167336" cy="5171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BEA353F-A726-CF40-BF16-C4DA94FDCA1F}"/>
              </a:ext>
            </a:extLst>
          </p:cNvPr>
          <p:cNvCxnSpPr>
            <a:cxnSpLocks/>
            <a:stCxn id="21" idx="2"/>
            <a:endCxn id="26" idx="6"/>
          </p:cNvCxnSpPr>
          <p:nvPr/>
        </p:nvCxnSpPr>
        <p:spPr>
          <a:xfrm flipH="1">
            <a:off x="2223823" y="3986310"/>
            <a:ext cx="455919" cy="3453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B005FA1-48AA-364D-95A6-E04999FD2A3D}"/>
              </a:ext>
            </a:extLst>
          </p:cNvPr>
          <p:cNvCxnSpPr>
            <a:cxnSpLocks/>
            <a:stCxn id="31" idx="7"/>
            <a:endCxn id="33" idx="4"/>
          </p:cNvCxnSpPr>
          <p:nvPr/>
        </p:nvCxnSpPr>
        <p:spPr>
          <a:xfrm flipV="1">
            <a:off x="1829273" y="3444453"/>
            <a:ext cx="254693" cy="12200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A2FCA4F-8C48-AC4C-A43B-380D49A7194E}"/>
              </a:ext>
            </a:extLst>
          </p:cNvPr>
          <p:cNvCxnSpPr>
            <a:cxnSpLocks/>
            <a:stCxn id="31" idx="6"/>
            <a:endCxn id="21" idx="3"/>
          </p:cNvCxnSpPr>
          <p:nvPr/>
        </p:nvCxnSpPr>
        <p:spPr>
          <a:xfrm flipV="1">
            <a:off x="1860593" y="4061924"/>
            <a:ext cx="850468" cy="6781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60E63E01-7066-1548-9552-B567744CA935}"/>
              </a:ext>
            </a:extLst>
          </p:cNvPr>
          <p:cNvSpPr/>
          <p:nvPr/>
        </p:nvSpPr>
        <p:spPr>
          <a:xfrm>
            <a:off x="2769205" y="2523840"/>
            <a:ext cx="213868" cy="213868"/>
          </a:xfrm>
          <a:prstGeom prst="ellipse">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44">
            <a:extLst>
              <a:ext uri="{FF2B5EF4-FFF2-40B4-BE49-F238E27FC236}">
                <a16:creationId xmlns:a16="http://schemas.microsoft.com/office/drawing/2014/main" id="{C4D22EA0-7D69-5C44-9A37-5D54F1413BF8}"/>
              </a:ext>
            </a:extLst>
          </p:cNvPr>
          <p:cNvCxnSpPr>
            <a:cxnSpLocks/>
            <a:stCxn id="18" idx="6"/>
            <a:endCxn id="143" idx="2"/>
          </p:cNvCxnSpPr>
          <p:nvPr/>
        </p:nvCxnSpPr>
        <p:spPr>
          <a:xfrm>
            <a:off x="2330757" y="2625700"/>
            <a:ext cx="438448" cy="50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71F889E-0D87-9C4D-A86D-482885867FBD}"/>
              </a:ext>
            </a:extLst>
          </p:cNvPr>
          <p:cNvCxnSpPr>
            <a:cxnSpLocks/>
            <a:stCxn id="33" idx="7"/>
            <a:endCxn id="143" idx="3"/>
          </p:cNvCxnSpPr>
          <p:nvPr/>
        </p:nvCxnSpPr>
        <p:spPr>
          <a:xfrm flipV="1">
            <a:off x="2159580" y="2706388"/>
            <a:ext cx="640945" cy="5555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11903BD-70E1-0E44-8685-A7FEDB174255}"/>
              </a:ext>
            </a:extLst>
          </p:cNvPr>
          <p:cNvCxnSpPr>
            <a:cxnSpLocks/>
            <a:stCxn id="21" idx="0"/>
            <a:endCxn id="143" idx="4"/>
          </p:cNvCxnSpPr>
          <p:nvPr/>
        </p:nvCxnSpPr>
        <p:spPr>
          <a:xfrm flipV="1">
            <a:off x="2786675" y="2737708"/>
            <a:ext cx="89464" cy="11416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6C145D2A-AC88-9D43-BCC0-96D707C07F3E}"/>
              </a:ext>
            </a:extLst>
          </p:cNvPr>
          <p:cNvSpPr/>
          <p:nvPr/>
        </p:nvSpPr>
        <p:spPr>
          <a:xfrm>
            <a:off x="5612879" y="356468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BF6A3E4-1DB1-EA4C-A5A9-90A224732F95}"/>
              </a:ext>
            </a:extLst>
          </p:cNvPr>
          <p:cNvSpPr/>
          <p:nvPr/>
        </p:nvSpPr>
        <p:spPr>
          <a:xfrm>
            <a:off x="5144582" y="476235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71CC0D5-ED61-FF4D-87FC-0B04B0586512}"/>
              </a:ext>
            </a:extLst>
          </p:cNvPr>
          <p:cNvSpPr/>
          <p:nvPr/>
        </p:nvSpPr>
        <p:spPr>
          <a:xfrm>
            <a:off x="6175732" y="492529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E31E98BD-7179-AA46-A361-7C81B6F24EA6}"/>
              </a:ext>
            </a:extLst>
          </p:cNvPr>
          <p:cNvSpPr/>
          <p:nvPr/>
        </p:nvSpPr>
        <p:spPr>
          <a:xfrm>
            <a:off x="6521399" y="416229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74C6DE4-DD92-A847-A4F2-BD3A0C5DBF48}"/>
              </a:ext>
            </a:extLst>
          </p:cNvPr>
          <p:cNvSpPr/>
          <p:nvPr/>
        </p:nvSpPr>
        <p:spPr>
          <a:xfrm>
            <a:off x="4686798" y="456390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BF99A9F-3307-2F4F-BDFB-55322DD2A8C4}"/>
              </a:ext>
            </a:extLst>
          </p:cNvPr>
          <p:cNvSpPr/>
          <p:nvPr/>
        </p:nvSpPr>
        <p:spPr>
          <a:xfrm>
            <a:off x="5686891" y="46554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0FA89BC3-FE47-754D-AC60-C3B3113068CC}"/>
              </a:ext>
            </a:extLst>
          </p:cNvPr>
          <p:cNvSpPr/>
          <p:nvPr/>
        </p:nvSpPr>
        <p:spPr>
          <a:xfrm>
            <a:off x="6604895" y="46168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2E63A89B-2D2D-4D46-883A-BB0F3426C985}"/>
              </a:ext>
            </a:extLst>
          </p:cNvPr>
          <p:cNvSpPr/>
          <p:nvPr/>
        </p:nvSpPr>
        <p:spPr>
          <a:xfrm>
            <a:off x="5548637" y="510663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23C7CC79-CA18-D84A-B8DD-4F034922B806}"/>
              </a:ext>
            </a:extLst>
          </p:cNvPr>
          <p:cNvSpPr/>
          <p:nvPr/>
        </p:nvSpPr>
        <p:spPr>
          <a:xfrm>
            <a:off x="4606485" y="50817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8EC55C09-C0EA-C142-B2F3-9F966A144AFA}"/>
              </a:ext>
            </a:extLst>
          </p:cNvPr>
          <p:cNvSpPr/>
          <p:nvPr/>
        </p:nvSpPr>
        <p:spPr>
          <a:xfrm>
            <a:off x="6017690" y="554930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47AA18B0-721F-9A44-803E-04B38AA15F3C}"/>
              </a:ext>
            </a:extLst>
          </p:cNvPr>
          <p:cNvSpPr/>
          <p:nvPr/>
        </p:nvSpPr>
        <p:spPr>
          <a:xfrm>
            <a:off x="5095588" y="550500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CD02C5E-EF90-2B40-849B-9C0FB7F0E906}"/>
              </a:ext>
            </a:extLst>
          </p:cNvPr>
          <p:cNvSpPr/>
          <p:nvPr/>
        </p:nvSpPr>
        <p:spPr>
          <a:xfrm>
            <a:off x="6615607" y="523729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1E558F94-7996-4B4E-85EE-DCD4F2A55E0D}"/>
              </a:ext>
            </a:extLst>
          </p:cNvPr>
          <p:cNvSpPr/>
          <p:nvPr/>
        </p:nvSpPr>
        <p:spPr>
          <a:xfrm>
            <a:off x="5203652" y="396492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54A256ED-F9DC-A54F-8A0A-D4A3D40DFD8B}"/>
              </a:ext>
            </a:extLst>
          </p:cNvPr>
          <p:cNvCxnSpPr>
            <a:cxnSpLocks/>
            <a:stCxn id="169" idx="7"/>
            <a:endCxn id="162" idx="3"/>
          </p:cNvCxnSpPr>
          <p:nvPr/>
        </p:nvCxnSpPr>
        <p:spPr>
          <a:xfrm flipV="1">
            <a:off x="4789032" y="4944899"/>
            <a:ext cx="386870" cy="1681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ED13ADA-709A-484D-B5A4-D293684E7884}"/>
              </a:ext>
            </a:extLst>
          </p:cNvPr>
          <p:cNvCxnSpPr>
            <a:cxnSpLocks/>
            <a:stCxn id="169" idx="5"/>
            <a:endCxn id="171" idx="1"/>
          </p:cNvCxnSpPr>
          <p:nvPr/>
        </p:nvCxnSpPr>
        <p:spPr>
          <a:xfrm>
            <a:off x="4789032" y="5264263"/>
            <a:ext cx="337876" cy="2720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9ED8A38-6C8C-944E-A1CB-023798E43500}"/>
              </a:ext>
            </a:extLst>
          </p:cNvPr>
          <p:cNvCxnSpPr>
            <a:cxnSpLocks/>
            <a:stCxn id="171" idx="0"/>
            <a:endCxn id="162" idx="4"/>
          </p:cNvCxnSpPr>
          <p:nvPr/>
        </p:nvCxnSpPr>
        <p:spPr>
          <a:xfrm flipV="1">
            <a:off x="5202522" y="4976219"/>
            <a:ext cx="48994" cy="5287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17D7F73-4F1A-0549-9EE7-15702FBFD469}"/>
              </a:ext>
            </a:extLst>
          </p:cNvPr>
          <p:cNvCxnSpPr>
            <a:cxnSpLocks/>
            <a:stCxn id="162" idx="0"/>
            <a:endCxn id="174" idx="4"/>
          </p:cNvCxnSpPr>
          <p:nvPr/>
        </p:nvCxnSpPr>
        <p:spPr>
          <a:xfrm flipV="1">
            <a:off x="5251516" y="4178790"/>
            <a:ext cx="59070" cy="5835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C372728-ED81-8447-B123-6C9A07EA3C3A}"/>
              </a:ext>
            </a:extLst>
          </p:cNvPr>
          <p:cNvCxnSpPr>
            <a:cxnSpLocks/>
            <a:stCxn id="173" idx="0"/>
            <a:endCxn id="161" idx="4"/>
          </p:cNvCxnSpPr>
          <p:nvPr/>
        </p:nvCxnSpPr>
        <p:spPr>
          <a:xfrm flipV="1">
            <a:off x="5579957" y="3778556"/>
            <a:ext cx="139856" cy="4979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96CC205-3E78-114A-BCE7-6D2A04325410}"/>
              </a:ext>
            </a:extLst>
          </p:cNvPr>
          <p:cNvCxnSpPr>
            <a:cxnSpLocks/>
            <a:stCxn id="164" idx="1"/>
            <a:endCxn id="161" idx="6"/>
          </p:cNvCxnSpPr>
          <p:nvPr/>
        </p:nvCxnSpPr>
        <p:spPr>
          <a:xfrm flipH="1" flipV="1">
            <a:off x="5826747" y="3671622"/>
            <a:ext cx="725971" cy="5219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DA4C0F4-63DF-7648-AFA1-C67DD2C5B9B3}"/>
              </a:ext>
            </a:extLst>
          </p:cNvPr>
          <p:cNvCxnSpPr>
            <a:cxnSpLocks/>
            <a:stCxn id="164" idx="2"/>
            <a:endCxn id="173" idx="6"/>
          </p:cNvCxnSpPr>
          <p:nvPr/>
        </p:nvCxnSpPr>
        <p:spPr>
          <a:xfrm flipH="1">
            <a:off x="5686891" y="4269225"/>
            <a:ext cx="834508" cy="1142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7AC1102-6BEF-0E4A-9C7B-0AEC472BB2FB}"/>
              </a:ext>
            </a:extLst>
          </p:cNvPr>
          <p:cNvCxnSpPr>
            <a:cxnSpLocks/>
            <a:stCxn id="161" idx="3"/>
            <a:endCxn id="174" idx="7"/>
          </p:cNvCxnSpPr>
          <p:nvPr/>
        </p:nvCxnSpPr>
        <p:spPr>
          <a:xfrm flipH="1">
            <a:off x="5386200" y="3747236"/>
            <a:ext cx="257999" cy="2490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809FF4C-DC0A-A34F-ACAC-9AC518CA473A}"/>
              </a:ext>
            </a:extLst>
          </p:cNvPr>
          <p:cNvCxnSpPr>
            <a:cxnSpLocks/>
            <a:stCxn id="165" idx="7"/>
            <a:endCxn id="174" idx="3"/>
          </p:cNvCxnSpPr>
          <p:nvPr/>
        </p:nvCxnSpPr>
        <p:spPr>
          <a:xfrm flipV="1">
            <a:off x="4869346" y="4147470"/>
            <a:ext cx="365626" cy="4477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4A415EF-EF27-CF48-8983-44DC3B550EF0}"/>
              </a:ext>
            </a:extLst>
          </p:cNvPr>
          <p:cNvCxnSpPr>
            <a:cxnSpLocks/>
            <a:stCxn id="165" idx="6"/>
            <a:endCxn id="173" idx="2"/>
          </p:cNvCxnSpPr>
          <p:nvPr/>
        </p:nvCxnSpPr>
        <p:spPr>
          <a:xfrm flipV="1">
            <a:off x="4900667" y="4383442"/>
            <a:ext cx="572357" cy="2874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7E99772-7FBE-2841-9AF9-38DA35F44EDD}"/>
              </a:ext>
            </a:extLst>
          </p:cNvPr>
          <p:cNvCxnSpPr>
            <a:cxnSpLocks/>
            <a:stCxn id="174" idx="5"/>
            <a:endCxn id="173" idx="1"/>
          </p:cNvCxnSpPr>
          <p:nvPr/>
        </p:nvCxnSpPr>
        <p:spPr>
          <a:xfrm>
            <a:off x="5386200" y="4147470"/>
            <a:ext cx="118143" cy="1603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E2974B5-46D5-DE44-B450-632AE2B4B32B}"/>
              </a:ext>
            </a:extLst>
          </p:cNvPr>
          <p:cNvCxnSpPr>
            <a:cxnSpLocks/>
            <a:stCxn id="173" idx="5"/>
            <a:endCxn id="166" idx="0"/>
          </p:cNvCxnSpPr>
          <p:nvPr/>
        </p:nvCxnSpPr>
        <p:spPr>
          <a:xfrm>
            <a:off x="5655571" y="4459056"/>
            <a:ext cx="138254" cy="1963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2B37E80-807E-FB4D-8758-21DA66BEC20F}"/>
              </a:ext>
            </a:extLst>
          </p:cNvPr>
          <p:cNvCxnSpPr>
            <a:cxnSpLocks/>
            <a:stCxn id="161" idx="4"/>
            <a:endCxn id="163" idx="1"/>
          </p:cNvCxnSpPr>
          <p:nvPr/>
        </p:nvCxnSpPr>
        <p:spPr>
          <a:xfrm>
            <a:off x="5719813" y="3778556"/>
            <a:ext cx="487239" cy="11780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387D4EA-9D3E-2B46-BBAB-017CF4C59188}"/>
              </a:ext>
            </a:extLst>
          </p:cNvPr>
          <p:cNvCxnSpPr>
            <a:cxnSpLocks/>
            <a:stCxn id="167" idx="1"/>
            <a:endCxn id="161" idx="5"/>
          </p:cNvCxnSpPr>
          <p:nvPr/>
        </p:nvCxnSpPr>
        <p:spPr>
          <a:xfrm flipH="1" flipV="1">
            <a:off x="5795427" y="3747236"/>
            <a:ext cx="840787" cy="9008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615E152-3409-8548-9CCE-76B6B8E14DD1}"/>
              </a:ext>
            </a:extLst>
          </p:cNvPr>
          <p:cNvCxnSpPr>
            <a:cxnSpLocks/>
            <a:stCxn id="167" idx="3"/>
            <a:endCxn id="163" idx="6"/>
          </p:cNvCxnSpPr>
          <p:nvPr/>
        </p:nvCxnSpPr>
        <p:spPr>
          <a:xfrm flipH="1">
            <a:off x="6389600" y="4799363"/>
            <a:ext cx="246615" cy="23286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277290-C7C1-9B45-A841-89EB4BC20B61}"/>
              </a:ext>
            </a:extLst>
          </p:cNvPr>
          <p:cNvCxnSpPr>
            <a:cxnSpLocks/>
            <a:stCxn id="167" idx="2"/>
            <a:endCxn id="173" idx="6"/>
          </p:cNvCxnSpPr>
          <p:nvPr/>
        </p:nvCxnSpPr>
        <p:spPr>
          <a:xfrm flipH="1" flipV="1">
            <a:off x="5686891" y="4383442"/>
            <a:ext cx="918004" cy="3403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77399D5-727D-464F-98A2-3E606B21F538}"/>
              </a:ext>
            </a:extLst>
          </p:cNvPr>
          <p:cNvCxnSpPr>
            <a:cxnSpLocks/>
            <a:stCxn id="162" idx="5"/>
            <a:endCxn id="168" idx="1"/>
          </p:cNvCxnSpPr>
          <p:nvPr/>
        </p:nvCxnSpPr>
        <p:spPr>
          <a:xfrm>
            <a:off x="5327130" y="4944899"/>
            <a:ext cx="252827" cy="193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A3F6D1B-6E16-E848-A617-1CB51C0533DD}"/>
              </a:ext>
            </a:extLst>
          </p:cNvPr>
          <p:cNvCxnSpPr>
            <a:cxnSpLocks/>
            <a:stCxn id="162" idx="6"/>
            <a:endCxn id="166" idx="3"/>
          </p:cNvCxnSpPr>
          <p:nvPr/>
        </p:nvCxnSpPr>
        <p:spPr>
          <a:xfrm flipV="1">
            <a:off x="5358450" y="4837965"/>
            <a:ext cx="359761" cy="31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18D36B4D-0AFC-5944-B071-E77B82A29789}"/>
              </a:ext>
            </a:extLst>
          </p:cNvPr>
          <p:cNvCxnSpPr>
            <a:cxnSpLocks/>
            <a:stCxn id="166" idx="5"/>
            <a:endCxn id="163" idx="2"/>
          </p:cNvCxnSpPr>
          <p:nvPr/>
        </p:nvCxnSpPr>
        <p:spPr>
          <a:xfrm>
            <a:off x="5869439" y="4837965"/>
            <a:ext cx="306293" cy="1942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9AB5019-E64A-3644-B0A3-0900E95F213F}"/>
              </a:ext>
            </a:extLst>
          </p:cNvPr>
          <p:cNvCxnSpPr>
            <a:cxnSpLocks/>
            <a:stCxn id="168" idx="0"/>
            <a:endCxn id="173" idx="4"/>
          </p:cNvCxnSpPr>
          <p:nvPr/>
        </p:nvCxnSpPr>
        <p:spPr>
          <a:xfrm flipH="1" flipV="1">
            <a:off x="5579957" y="4490376"/>
            <a:ext cx="75614" cy="6162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E94DDC2-07CF-134A-B917-763ABA20744E}"/>
              </a:ext>
            </a:extLst>
          </p:cNvPr>
          <p:cNvCxnSpPr>
            <a:cxnSpLocks/>
            <a:stCxn id="172" idx="1"/>
            <a:endCxn id="163" idx="5"/>
          </p:cNvCxnSpPr>
          <p:nvPr/>
        </p:nvCxnSpPr>
        <p:spPr>
          <a:xfrm flipH="1" flipV="1">
            <a:off x="6358280" y="5107846"/>
            <a:ext cx="288647" cy="160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B3CB02A-BD28-074D-8F46-D57D26983391}"/>
              </a:ext>
            </a:extLst>
          </p:cNvPr>
          <p:cNvCxnSpPr>
            <a:cxnSpLocks/>
            <a:stCxn id="163" idx="4"/>
            <a:endCxn id="170" idx="0"/>
          </p:cNvCxnSpPr>
          <p:nvPr/>
        </p:nvCxnSpPr>
        <p:spPr>
          <a:xfrm flipH="1">
            <a:off x="6124624" y="5139166"/>
            <a:ext cx="158042" cy="41013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C12FAAA-DEA5-4347-82E3-C6755F2EF2CC}"/>
              </a:ext>
            </a:extLst>
          </p:cNvPr>
          <p:cNvCxnSpPr>
            <a:cxnSpLocks/>
            <a:stCxn id="163" idx="2"/>
            <a:endCxn id="168" idx="6"/>
          </p:cNvCxnSpPr>
          <p:nvPr/>
        </p:nvCxnSpPr>
        <p:spPr>
          <a:xfrm flipH="1">
            <a:off x="5762505" y="5032232"/>
            <a:ext cx="413227" cy="181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01DABD45-30EE-CB41-B9E4-11D482EB6862}"/>
              </a:ext>
            </a:extLst>
          </p:cNvPr>
          <p:cNvCxnSpPr>
            <a:cxnSpLocks/>
            <a:stCxn id="171" idx="7"/>
            <a:endCxn id="173" idx="4"/>
          </p:cNvCxnSpPr>
          <p:nvPr/>
        </p:nvCxnSpPr>
        <p:spPr>
          <a:xfrm flipV="1">
            <a:off x="5278136" y="4490376"/>
            <a:ext cx="301821" cy="10459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D851A7D-562A-9541-935B-E283597FF8AA}"/>
              </a:ext>
            </a:extLst>
          </p:cNvPr>
          <p:cNvCxnSpPr>
            <a:cxnSpLocks/>
            <a:stCxn id="171" idx="6"/>
            <a:endCxn id="163" idx="3"/>
          </p:cNvCxnSpPr>
          <p:nvPr/>
        </p:nvCxnSpPr>
        <p:spPr>
          <a:xfrm flipV="1">
            <a:off x="5309456" y="5107846"/>
            <a:ext cx="897596" cy="5040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Oval 199">
            <a:extLst>
              <a:ext uri="{FF2B5EF4-FFF2-40B4-BE49-F238E27FC236}">
                <a16:creationId xmlns:a16="http://schemas.microsoft.com/office/drawing/2014/main" id="{3C0C02CD-D4CF-6A44-8717-B722B94BD7B3}"/>
              </a:ext>
            </a:extLst>
          </p:cNvPr>
          <p:cNvSpPr/>
          <p:nvPr/>
        </p:nvSpPr>
        <p:spPr>
          <a:xfrm>
            <a:off x="6299857" y="35965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1" name="Straight Connector 200">
            <a:extLst>
              <a:ext uri="{FF2B5EF4-FFF2-40B4-BE49-F238E27FC236}">
                <a16:creationId xmlns:a16="http://schemas.microsoft.com/office/drawing/2014/main" id="{66182EC9-2E51-B242-BEC7-79228B676F9F}"/>
              </a:ext>
            </a:extLst>
          </p:cNvPr>
          <p:cNvCxnSpPr>
            <a:cxnSpLocks/>
            <a:stCxn id="161" idx="6"/>
            <a:endCxn id="200" idx="2"/>
          </p:cNvCxnSpPr>
          <p:nvPr/>
        </p:nvCxnSpPr>
        <p:spPr>
          <a:xfrm>
            <a:off x="5826747" y="3671622"/>
            <a:ext cx="473109" cy="318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234B860-ED10-A64F-9179-5FC8438E076D}"/>
              </a:ext>
            </a:extLst>
          </p:cNvPr>
          <p:cNvCxnSpPr>
            <a:cxnSpLocks/>
            <a:stCxn id="173" idx="7"/>
            <a:endCxn id="200" idx="3"/>
          </p:cNvCxnSpPr>
          <p:nvPr/>
        </p:nvCxnSpPr>
        <p:spPr>
          <a:xfrm flipV="1">
            <a:off x="5655571" y="3779116"/>
            <a:ext cx="675606" cy="5287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74767A1-19C7-D145-B658-7626960452B2}"/>
              </a:ext>
            </a:extLst>
          </p:cNvPr>
          <p:cNvCxnSpPr>
            <a:cxnSpLocks/>
            <a:stCxn id="163" idx="0"/>
            <a:endCxn id="200" idx="4"/>
          </p:cNvCxnSpPr>
          <p:nvPr/>
        </p:nvCxnSpPr>
        <p:spPr>
          <a:xfrm flipV="1">
            <a:off x="6282666" y="3810436"/>
            <a:ext cx="124125" cy="11148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3B3CCB51-DCF0-8A41-A488-11B3588D171F}"/>
              </a:ext>
            </a:extLst>
          </p:cNvPr>
          <p:cNvSpPr/>
          <p:nvPr/>
        </p:nvSpPr>
        <p:spPr>
          <a:xfrm>
            <a:off x="8040595" y="4579891"/>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CCDE06A4-FF97-C344-83EC-F4FD6B560521}"/>
              </a:ext>
            </a:extLst>
          </p:cNvPr>
          <p:cNvSpPr/>
          <p:nvPr/>
        </p:nvSpPr>
        <p:spPr>
          <a:xfrm>
            <a:off x="7572298" y="577755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3E8F1978-C20D-FE45-86B9-B0F22940697D}"/>
              </a:ext>
            </a:extLst>
          </p:cNvPr>
          <p:cNvSpPr/>
          <p:nvPr/>
        </p:nvSpPr>
        <p:spPr>
          <a:xfrm>
            <a:off x="8697738" y="5596122"/>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A90DBE0D-C322-8B4F-AB6D-60E85895C872}"/>
              </a:ext>
            </a:extLst>
          </p:cNvPr>
          <p:cNvSpPr/>
          <p:nvPr/>
        </p:nvSpPr>
        <p:spPr>
          <a:xfrm>
            <a:off x="9073892" y="50310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F3665DE5-6FDA-8147-A978-53724F5C77AA}"/>
              </a:ext>
            </a:extLst>
          </p:cNvPr>
          <p:cNvSpPr/>
          <p:nvPr/>
        </p:nvSpPr>
        <p:spPr>
          <a:xfrm>
            <a:off x="7024714" y="538278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46F8D3D0-0518-CF44-87E4-F502526F9438}"/>
              </a:ext>
            </a:extLst>
          </p:cNvPr>
          <p:cNvSpPr/>
          <p:nvPr/>
        </p:nvSpPr>
        <p:spPr>
          <a:xfrm>
            <a:off x="8201703" y="56071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A0B84A0C-F118-3244-B9DC-7FB04D92D07B}"/>
              </a:ext>
            </a:extLst>
          </p:cNvPr>
          <p:cNvSpPr/>
          <p:nvPr/>
        </p:nvSpPr>
        <p:spPr>
          <a:xfrm>
            <a:off x="9327956" y="544241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05D2A9BC-1C51-BA42-BF02-61D41E927226}"/>
              </a:ext>
            </a:extLst>
          </p:cNvPr>
          <p:cNvSpPr/>
          <p:nvPr/>
        </p:nvSpPr>
        <p:spPr>
          <a:xfrm>
            <a:off x="8102083" y="629044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0D8A2F0D-EBBA-9C48-A3F3-C52535A2334A}"/>
              </a:ext>
            </a:extLst>
          </p:cNvPr>
          <p:cNvSpPr/>
          <p:nvPr/>
        </p:nvSpPr>
        <p:spPr>
          <a:xfrm>
            <a:off x="7105874" y="593921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A9E16A93-09A1-3348-BFDD-022C0FEF9D49}"/>
              </a:ext>
            </a:extLst>
          </p:cNvPr>
          <p:cNvSpPr/>
          <p:nvPr/>
        </p:nvSpPr>
        <p:spPr>
          <a:xfrm>
            <a:off x="8622124" y="60786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04FC08E7-164B-1843-BB31-38340AA1FDD9}"/>
              </a:ext>
            </a:extLst>
          </p:cNvPr>
          <p:cNvSpPr/>
          <p:nvPr/>
        </p:nvSpPr>
        <p:spPr>
          <a:xfrm>
            <a:off x="7518210" y="624615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7B292EF2-68D5-7042-ABA6-7B32C17C97F7}"/>
              </a:ext>
            </a:extLst>
          </p:cNvPr>
          <p:cNvSpPr/>
          <p:nvPr/>
        </p:nvSpPr>
        <p:spPr>
          <a:xfrm>
            <a:off x="9040600" y="582098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25548345-7963-0D48-AEB3-26E3184BE836}"/>
              </a:ext>
            </a:extLst>
          </p:cNvPr>
          <p:cNvSpPr/>
          <p:nvPr/>
        </p:nvSpPr>
        <p:spPr>
          <a:xfrm>
            <a:off x="7900739" y="5291711"/>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093F18A4-B89F-2440-9D66-CB8BF30BBCB3}"/>
              </a:ext>
            </a:extLst>
          </p:cNvPr>
          <p:cNvSpPr/>
          <p:nvPr/>
        </p:nvSpPr>
        <p:spPr>
          <a:xfrm>
            <a:off x="7212044" y="490033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a:extLst>
              <a:ext uri="{FF2B5EF4-FFF2-40B4-BE49-F238E27FC236}">
                <a16:creationId xmlns:a16="http://schemas.microsoft.com/office/drawing/2014/main" id="{6625BF2C-10ED-B045-A544-AAB2A981968C}"/>
              </a:ext>
            </a:extLst>
          </p:cNvPr>
          <p:cNvCxnSpPr>
            <a:cxnSpLocks/>
            <a:stCxn id="212" idx="7"/>
            <a:endCxn id="205" idx="2"/>
          </p:cNvCxnSpPr>
          <p:nvPr/>
        </p:nvCxnSpPr>
        <p:spPr>
          <a:xfrm flipV="1">
            <a:off x="7288422" y="5884488"/>
            <a:ext cx="283876" cy="860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89BEF5B-A20B-6C4A-89EC-C17B497370B8}"/>
              </a:ext>
            </a:extLst>
          </p:cNvPr>
          <p:cNvCxnSpPr>
            <a:cxnSpLocks/>
            <a:stCxn id="212" idx="5"/>
            <a:endCxn id="214" idx="1"/>
          </p:cNvCxnSpPr>
          <p:nvPr/>
        </p:nvCxnSpPr>
        <p:spPr>
          <a:xfrm>
            <a:off x="7288422" y="6121758"/>
            <a:ext cx="261108" cy="1557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9D30451-1F5F-2544-ACB2-CEE9B260DB0D}"/>
              </a:ext>
            </a:extLst>
          </p:cNvPr>
          <p:cNvCxnSpPr>
            <a:cxnSpLocks/>
            <a:stCxn id="214" idx="0"/>
            <a:endCxn id="205" idx="4"/>
          </p:cNvCxnSpPr>
          <p:nvPr/>
        </p:nvCxnSpPr>
        <p:spPr>
          <a:xfrm flipV="1">
            <a:off x="7625144" y="5991422"/>
            <a:ext cx="54088" cy="2547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7F157204-3461-0E4C-B100-D9DBFC830438}"/>
              </a:ext>
            </a:extLst>
          </p:cNvPr>
          <p:cNvCxnSpPr>
            <a:cxnSpLocks/>
            <a:stCxn id="205" idx="0"/>
            <a:endCxn id="217" idx="4"/>
          </p:cNvCxnSpPr>
          <p:nvPr/>
        </p:nvCxnSpPr>
        <p:spPr>
          <a:xfrm flipH="1" flipV="1">
            <a:off x="7318978" y="5114199"/>
            <a:ext cx="360254" cy="6633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4CE3A73-62E5-4E44-A8C4-4ACFF140BC00}"/>
              </a:ext>
            </a:extLst>
          </p:cNvPr>
          <p:cNvCxnSpPr>
            <a:cxnSpLocks/>
            <a:stCxn id="216" idx="0"/>
            <a:endCxn id="204" idx="4"/>
          </p:cNvCxnSpPr>
          <p:nvPr/>
        </p:nvCxnSpPr>
        <p:spPr>
          <a:xfrm flipV="1">
            <a:off x="8007673" y="4793759"/>
            <a:ext cx="139856" cy="497952"/>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E3AF82D-51C9-8648-BABC-4752A32537C3}"/>
              </a:ext>
            </a:extLst>
          </p:cNvPr>
          <p:cNvCxnSpPr>
            <a:cxnSpLocks/>
            <a:stCxn id="207" idx="1"/>
            <a:endCxn id="204" idx="6"/>
          </p:cNvCxnSpPr>
          <p:nvPr/>
        </p:nvCxnSpPr>
        <p:spPr>
          <a:xfrm flipH="1" flipV="1">
            <a:off x="8254463" y="4686825"/>
            <a:ext cx="850749" cy="3755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F4257FC-B67C-BA4B-89CC-65B9FE5B6F84}"/>
              </a:ext>
            </a:extLst>
          </p:cNvPr>
          <p:cNvCxnSpPr>
            <a:cxnSpLocks/>
            <a:stCxn id="207" idx="2"/>
            <a:endCxn id="216" idx="6"/>
          </p:cNvCxnSpPr>
          <p:nvPr/>
        </p:nvCxnSpPr>
        <p:spPr>
          <a:xfrm flipH="1">
            <a:off x="8114607" y="5137951"/>
            <a:ext cx="959285" cy="2606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6F76355-6201-634F-A605-9B25DE4E7EDD}"/>
              </a:ext>
            </a:extLst>
          </p:cNvPr>
          <p:cNvCxnSpPr>
            <a:cxnSpLocks/>
            <a:stCxn id="204" idx="3"/>
            <a:endCxn id="217" idx="7"/>
          </p:cNvCxnSpPr>
          <p:nvPr/>
        </p:nvCxnSpPr>
        <p:spPr>
          <a:xfrm flipH="1">
            <a:off x="7394592" y="4762439"/>
            <a:ext cx="677324" cy="1692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C8D6B44-C23E-3147-9B5A-D8740DF16F23}"/>
              </a:ext>
            </a:extLst>
          </p:cNvPr>
          <p:cNvCxnSpPr>
            <a:cxnSpLocks/>
            <a:stCxn id="208" idx="7"/>
            <a:endCxn id="217" idx="3"/>
          </p:cNvCxnSpPr>
          <p:nvPr/>
        </p:nvCxnSpPr>
        <p:spPr>
          <a:xfrm flipV="1">
            <a:off x="7207262" y="5082879"/>
            <a:ext cx="36102" cy="331230"/>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2C461C3-603C-8A4E-8103-AB03DEF5BF4F}"/>
              </a:ext>
            </a:extLst>
          </p:cNvPr>
          <p:cNvCxnSpPr>
            <a:cxnSpLocks/>
            <a:stCxn id="208" idx="6"/>
            <a:endCxn id="216" idx="2"/>
          </p:cNvCxnSpPr>
          <p:nvPr/>
        </p:nvCxnSpPr>
        <p:spPr>
          <a:xfrm flipV="1">
            <a:off x="7238582" y="5398645"/>
            <a:ext cx="662157" cy="91079"/>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1D6F6F6-C6CA-D54E-B7DB-1E9AC726A49A}"/>
              </a:ext>
            </a:extLst>
          </p:cNvPr>
          <p:cNvCxnSpPr>
            <a:cxnSpLocks/>
            <a:stCxn id="217" idx="5"/>
            <a:endCxn id="216" idx="1"/>
          </p:cNvCxnSpPr>
          <p:nvPr/>
        </p:nvCxnSpPr>
        <p:spPr>
          <a:xfrm>
            <a:off x="7394592" y="5082879"/>
            <a:ext cx="537467" cy="2401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ED0ECDC-EE3B-7048-97A2-7F4926B7180D}"/>
              </a:ext>
            </a:extLst>
          </p:cNvPr>
          <p:cNvCxnSpPr>
            <a:cxnSpLocks/>
            <a:stCxn id="216" idx="5"/>
            <a:endCxn id="209" idx="1"/>
          </p:cNvCxnSpPr>
          <p:nvPr/>
        </p:nvCxnSpPr>
        <p:spPr>
          <a:xfrm>
            <a:off x="8083287" y="5474259"/>
            <a:ext cx="149736" cy="1641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32D62C5-C492-F548-BDB1-C36C6E52D2AF}"/>
              </a:ext>
            </a:extLst>
          </p:cNvPr>
          <p:cNvCxnSpPr>
            <a:cxnSpLocks/>
            <a:stCxn id="204" idx="4"/>
            <a:endCxn id="206" idx="1"/>
          </p:cNvCxnSpPr>
          <p:nvPr/>
        </p:nvCxnSpPr>
        <p:spPr>
          <a:xfrm>
            <a:off x="8147529" y="4793759"/>
            <a:ext cx="581529" cy="833683"/>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49ADDCF-93A0-144E-8839-E137B92C92AB}"/>
              </a:ext>
            </a:extLst>
          </p:cNvPr>
          <p:cNvCxnSpPr>
            <a:cxnSpLocks/>
            <a:stCxn id="210" idx="1"/>
            <a:endCxn id="204" idx="5"/>
          </p:cNvCxnSpPr>
          <p:nvPr/>
        </p:nvCxnSpPr>
        <p:spPr>
          <a:xfrm flipH="1" flipV="1">
            <a:off x="8223143" y="4762439"/>
            <a:ext cx="1136133" cy="7112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90B795E-5A4D-E84B-9FC5-B777E912742C}"/>
              </a:ext>
            </a:extLst>
          </p:cNvPr>
          <p:cNvCxnSpPr>
            <a:cxnSpLocks/>
            <a:stCxn id="210" idx="3"/>
            <a:endCxn id="206" idx="6"/>
          </p:cNvCxnSpPr>
          <p:nvPr/>
        </p:nvCxnSpPr>
        <p:spPr>
          <a:xfrm flipH="1">
            <a:off x="8911606" y="5624959"/>
            <a:ext cx="447670" cy="780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0CE98DB-4B5A-E74A-80DF-0A89CDBBE368}"/>
              </a:ext>
            </a:extLst>
          </p:cNvPr>
          <p:cNvCxnSpPr>
            <a:cxnSpLocks/>
            <a:stCxn id="210" idx="2"/>
            <a:endCxn id="216" idx="6"/>
          </p:cNvCxnSpPr>
          <p:nvPr/>
        </p:nvCxnSpPr>
        <p:spPr>
          <a:xfrm flipH="1" flipV="1">
            <a:off x="8114607" y="5398645"/>
            <a:ext cx="1213349" cy="1507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015A789-17B6-6442-91C0-94245A1311E0}"/>
              </a:ext>
            </a:extLst>
          </p:cNvPr>
          <p:cNvCxnSpPr>
            <a:cxnSpLocks/>
            <a:stCxn id="205" idx="5"/>
            <a:endCxn id="211" idx="1"/>
          </p:cNvCxnSpPr>
          <p:nvPr/>
        </p:nvCxnSpPr>
        <p:spPr>
          <a:xfrm>
            <a:off x="7754846" y="5960102"/>
            <a:ext cx="378557" cy="36166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FF3CFC2-8423-5341-A800-D7E54FCEA54C}"/>
              </a:ext>
            </a:extLst>
          </p:cNvPr>
          <p:cNvCxnSpPr>
            <a:cxnSpLocks/>
            <a:stCxn id="205" idx="6"/>
            <a:endCxn id="209" idx="2"/>
          </p:cNvCxnSpPr>
          <p:nvPr/>
        </p:nvCxnSpPr>
        <p:spPr>
          <a:xfrm flipV="1">
            <a:off x="7786166" y="5714049"/>
            <a:ext cx="415536" cy="170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6220D01-8B63-0A48-9594-2DC1E8B33E24}"/>
              </a:ext>
            </a:extLst>
          </p:cNvPr>
          <p:cNvCxnSpPr>
            <a:cxnSpLocks/>
            <a:stCxn id="209" idx="6"/>
            <a:endCxn id="206" idx="2"/>
          </p:cNvCxnSpPr>
          <p:nvPr/>
        </p:nvCxnSpPr>
        <p:spPr>
          <a:xfrm flipV="1">
            <a:off x="8415571" y="5703056"/>
            <a:ext cx="282167" cy="109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01B7E87-F141-A146-8150-5899CB6D2734}"/>
              </a:ext>
            </a:extLst>
          </p:cNvPr>
          <p:cNvCxnSpPr>
            <a:cxnSpLocks/>
            <a:stCxn id="211" idx="0"/>
            <a:endCxn id="216" idx="4"/>
          </p:cNvCxnSpPr>
          <p:nvPr/>
        </p:nvCxnSpPr>
        <p:spPr>
          <a:xfrm flipH="1" flipV="1">
            <a:off x="8007673" y="5505579"/>
            <a:ext cx="201344" cy="78486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CD44236-5690-BA4A-B1FA-59523C2DDC53}"/>
              </a:ext>
            </a:extLst>
          </p:cNvPr>
          <p:cNvCxnSpPr>
            <a:cxnSpLocks/>
            <a:stCxn id="215" idx="1"/>
            <a:endCxn id="206" idx="5"/>
          </p:cNvCxnSpPr>
          <p:nvPr/>
        </p:nvCxnSpPr>
        <p:spPr>
          <a:xfrm flipH="1" flipV="1">
            <a:off x="8880286" y="5778670"/>
            <a:ext cx="191635" cy="736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28DF81B-28FA-4646-B58D-1EA577C6A69C}"/>
              </a:ext>
            </a:extLst>
          </p:cNvPr>
          <p:cNvCxnSpPr>
            <a:cxnSpLocks/>
            <a:stCxn id="206" idx="4"/>
            <a:endCxn id="213" idx="0"/>
          </p:cNvCxnSpPr>
          <p:nvPr/>
        </p:nvCxnSpPr>
        <p:spPr>
          <a:xfrm flipH="1">
            <a:off x="8729058" y="5809990"/>
            <a:ext cx="75614" cy="2686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DEE134F-92DB-FE4C-B13A-5533012CC18A}"/>
              </a:ext>
            </a:extLst>
          </p:cNvPr>
          <p:cNvCxnSpPr>
            <a:cxnSpLocks/>
            <a:stCxn id="206" idx="3"/>
            <a:endCxn id="211" idx="7"/>
          </p:cNvCxnSpPr>
          <p:nvPr/>
        </p:nvCxnSpPr>
        <p:spPr>
          <a:xfrm flipH="1">
            <a:off x="8284631" y="5778670"/>
            <a:ext cx="444426" cy="54309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61E20C7-7344-4543-9604-AC26E0D35183}"/>
              </a:ext>
            </a:extLst>
          </p:cNvPr>
          <p:cNvCxnSpPr>
            <a:cxnSpLocks/>
            <a:stCxn id="214" idx="7"/>
            <a:endCxn id="216" idx="4"/>
          </p:cNvCxnSpPr>
          <p:nvPr/>
        </p:nvCxnSpPr>
        <p:spPr>
          <a:xfrm flipV="1">
            <a:off x="7700758" y="5505579"/>
            <a:ext cx="306915" cy="7718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B2D555D-FF8F-6340-8851-87964EAEAEE0}"/>
              </a:ext>
            </a:extLst>
          </p:cNvPr>
          <p:cNvCxnSpPr>
            <a:cxnSpLocks/>
            <a:stCxn id="214" idx="6"/>
            <a:endCxn id="206" idx="3"/>
          </p:cNvCxnSpPr>
          <p:nvPr/>
        </p:nvCxnSpPr>
        <p:spPr>
          <a:xfrm flipV="1">
            <a:off x="7732078" y="5778670"/>
            <a:ext cx="996980" cy="5744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A8BA25EB-180D-6E4A-A5C8-5E57EED01D34}"/>
              </a:ext>
            </a:extLst>
          </p:cNvPr>
          <p:cNvSpPr/>
          <p:nvPr/>
        </p:nvSpPr>
        <p:spPr>
          <a:xfrm>
            <a:off x="8677117" y="457179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4" name="Straight Connector 243">
            <a:extLst>
              <a:ext uri="{FF2B5EF4-FFF2-40B4-BE49-F238E27FC236}">
                <a16:creationId xmlns:a16="http://schemas.microsoft.com/office/drawing/2014/main" id="{8E2094AC-5EE5-5549-B54A-F8CD278519B5}"/>
              </a:ext>
            </a:extLst>
          </p:cNvPr>
          <p:cNvCxnSpPr>
            <a:cxnSpLocks/>
            <a:stCxn id="204" idx="6"/>
            <a:endCxn id="243" idx="2"/>
          </p:cNvCxnSpPr>
          <p:nvPr/>
        </p:nvCxnSpPr>
        <p:spPr>
          <a:xfrm flipV="1">
            <a:off x="8254463" y="4678725"/>
            <a:ext cx="422654" cy="81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58F63FA-7FF1-D94C-ADFC-1332AAF02A0F}"/>
              </a:ext>
            </a:extLst>
          </p:cNvPr>
          <p:cNvCxnSpPr>
            <a:cxnSpLocks/>
            <a:stCxn id="216" idx="7"/>
            <a:endCxn id="243" idx="3"/>
          </p:cNvCxnSpPr>
          <p:nvPr/>
        </p:nvCxnSpPr>
        <p:spPr>
          <a:xfrm flipV="1">
            <a:off x="8083287" y="4754339"/>
            <a:ext cx="625150" cy="5686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7EDD2AF1-D693-1149-AD8F-463AEC60FA21}"/>
              </a:ext>
            </a:extLst>
          </p:cNvPr>
          <p:cNvCxnSpPr>
            <a:cxnSpLocks/>
            <a:stCxn id="206" idx="0"/>
            <a:endCxn id="243" idx="4"/>
          </p:cNvCxnSpPr>
          <p:nvPr/>
        </p:nvCxnSpPr>
        <p:spPr>
          <a:xfrm flipH="1" flipV="1">
            <a:off x="8784051" y="4785659"/>
            <a:ext cx="20621" cy="8104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Oval 246">
            <a:extLst>
              <a:ext uri="{FF2B5EF4-FFF2-40B4-BE49-F238E27FC236}">
                <a16:creationId xmlns:a16="http://schemas.microsoft.com/office/drawing/2014/main" id="{C5C3A132-21F5-F946-A80D-5769B1F5CD2C}"/>
              </a:ext>
            </a:extLst>
          </p:cNvPr>
          <p:cNvSpPr/>
          <p:nvPr/>
        </p:nvSpPr>
        <p:spPr>
          <a:xfrm>
            <a:off x="7614121" y="208187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06286903-C0B6-ED43-BE7C-1E29D8E2E873}"/>
              </a:ext>
            </a:extLst>
          </p:cNvPr>
          <p:cNvSpPr/>
          <p:nvPr/>
        </p:nvSpPr>
        <p:spPr>
          <a:xfrm>
            <a:off x="7203516" y="332968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D7DFA759-6C00-2940-8DDE-C00F7E45C4B5}"/>
              </a:ext>
            </a:extLst>
          </p:cNvPr>
          <p:cNvSpPr/>
          <p:nvPr/>
        </p:nvSpPr>
        <p:spPr>
          <a:xfrm>
            <a:off x="8346278" y="340893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8EFD171-074E-F74C-A21B-0C927ECC58B3}"/>
              </a:ext>
            </a:extLst>
          </p:cNvPr>
          <p:cNvSpPr/>
          <p:nvPr/>
        </p:nvSpPr>
        <p:spPr>
          <a:xfrm>
            <a:off x="8596204" y="26931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7166B2D6-7C16-AE4F-B663-3FB4E8883DE9}"/>
              </a:ext>
            </a:extLst>
          </p:cNvPr>
          <p:cNvSpPr/>
          <p:nvPr/>
        </p:nvSpPr>
        <p:spPr>
          <a:xfrm>
            <a:off x="6881551" y="305302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74C1ED90-332D-1B4A-89A3-267B7F41CEDC}"/>
              </a:ext>
            </a:extLst>
          </p:cNvPr>
          <p:cNvSpPr/>
          <p:nvPr/>
        </p:nvSpPr>
        <p:spPr>
          <a:xfrm>
            <a:off x="7934149" y="318259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1FE7C0F3-F709-034D-984A-DFDEEBEFA190}"/>
              </a:ext>
            </a:extLst>
          </p:cNvPr>
          <p:cNvSpPr/>
          <p:nvPr/>
        </p:nvSpPr>
        <p:spPr>
          <a:xfrm>
            <a:off x="8830704" y="337422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5EBCA2BA-B130-224A-9CDA-34F9AB6DEC7A}"/>
              </a:ext>
            </a:extLst>
          </p:cNvPr>
          <p:cNvSpPr/>
          <p:nvPr/>
        </p:nvSpPr>
        <p:spPr>
          <a:xfrm>
            <a:off x="7748457" y="399490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999AAAA-58B2-0A49-BA99-212DFDF1E730}"/>
              </a:ext>
            </a:extLst>
          </p:cNvPr>
          <p:cNvSpPr/>
          <p:nvPr/>
        </p:nvSpPr>
        <p:spPr>
          <a:xfrm>
            <a:off x="6726694" y="376696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5944F4B8-1B1E-3A4C-95E0-68988ED9A77B}"/>
              </a:ext>
            </a:extLst>
          </p:cNvPr>
          <p:cNvSpPr/>
          <p:nvPr/>
        </p:nvSpPr>
        <p:spPr>
          <a:xfrm>
            <a:off x="8174264" y="422361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9093C7E0-08ED-5646-81F4-E9ABE57E9D89}"/>
              </a:ext>
            </a:extLst>
          </p:cNvPr>
          <p:cNvSpPr/>
          <p:nvPr/>
        </p:nvSpPr>
        <p:spPr>
          <a:xfrm>
            <a:off x="7138756" y="420388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79830EF-872B-4A49-A9B4-D2F753BA0EB9}"/>
              </a:ext>
            </a:extLst>
          </p:cNvPr>
          <p:cNvSpPr/>
          <p:nvPr/>
        </p:nvSpPr>
        <p:spPr>
          <a:xfrm>
            <a:off x="8705777" y="407732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0901986-7244-884E-A04E-D2BA846358AD}"/>
              </a:ext>
            </a:extLst>
          </p:cNvPr>
          <p:cNvSpPr/>
          <p:nvPr/>
        </p:nvSpPr>
        <p:spPr>
          <a:xfrm>
            <a:off x="7733253" y="2811435"/>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E71F94C-DB57-EE40-B08B-F3DEB96FA775}"/>
              </a:ext>
            </a:extLst>
          </p:cNvPr>
          <p:cNvSpPr/>
          <p:nvPr/>
        </p:nvSpPr>
        <p:spPr>
          <a:xfrm>
            <a:off x="7406805" y="243330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Connector 260">
            <a:extLst>
              <a:ext uri="{FF2B5EF4-FFF2-40B4-BE49-F238E27FC236}">
                <a16:creationId xmlns:a16="http://schemas.microsoft.com/office/drawing/2014/main" id="{04B5212B-E6F4-B644-A2A2-FB48D8B3A8BC}"/>
              </a:ext>
            </a:extLst>
          </p:cNvPr>
          <p:cNvCxnSpPr>
            <a:cxnSpLocks/>
            <a:stCxn id="255" idx="7"/>
            <a:endCxn id="248" idx="3"/>
          </p:cNvCxnSpPr>
          <p:nvPr/>
        </p:nvCxnSpPr>
        <p:spPr>
          <a:xfrm flipV="1">
            <a:off x="6909242" y="3512232"/>
            <a:ext cx="325594" cy="286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6913831-54D7-5F40-820B-F62B0B0D0AF5}"/>
              </a:ext>
            </a:extLst>
          </p:cNvPr>
          <p:cNvCxnSpPr>
            <a:cxnSpLocks/>
            <a:stCxn id="255" idx="5"/>
            <a:endCxn id="257" idx="1"/>
          </p:cNvCxnSpPr>
          <p:nvPr/>
        </p:nvCxnSpPr>
        <p:spPr>
          <a:xfrm>
            <a:off x="6909242" y="3949512"/>
            <a:ext cx="260834" cy="28569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F0B802-A072-2B49-A4C4-C4C00A761F89}"/>
              </a:ext>
            </a:extLst>
          </p:cNvPr>
          <p:cNvCxnSpPr>
            <a:cxnSpLocks/>
            <a:stCxn id="257" idx="0"/>
            <a:endCxn id="248" idx="4"/>
          </p:cNvCxnSpPr>
          <p:nvPr/>
        </p:nvCxnSpPr>
        <p:spPr>
          <a:xfrm flipV="1">
            <a:off x="7245690" y="3543552"/>
            <a:ext cx="64760" cy="6603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16BC6E2-7559-7C4B-A796-9C39679650C4}"/>
              </a:ext>
            </a:extLst>
          </p:cNvPr>
          <p:cNvCxnSpPr>
            <a:cxnSpLocks/>
            <a:stCxn id="248" idx="0"/>
            <a:endCxn id="260" idx="4"/>
          </p:cNvCxnSpPr>
          <p:nvPr/>
        </p:nvCxnSpPr>
        <p:spPr>
          <a:xfrm flipV="1">
            <a:off x="7310450" y="2647175"/>
            <a:ext cx="203289" cy="68250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B1AA2F2-F262-9947-907F-7C94930C262C}"/>
              </a:ext>
            </a:extLst>
          </p:cNvPr>
          <p:cNvCxnSpPr>
            <a:cxnSpLocks/>
            <a:stCxn id="259" idx="0"/>
            <a:endCxn id="247" idx="4"/>
          </p:cNvCxnSpPr>
          <p:nvPr/>
        </p:nvCxnSpPr>
        <p:spPr>
          <a:xfrm flipH="1" flipV="1">
            <a:off x="7721055" y="2295742"/>
            <a:ext cx="119133" cy="515694"/>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A3A43EE-EEB6-9F4A-B029-F45EFF4A3DD0}"/>
              </a:ext>
            </a:extLst>
          </p:cNvPr>
          <p:cNvCxnSpPr>
            <a:cxnSpLocks/>
            <a:stCxn id="250" idx="1"/>
            <a:endCxn id="247" idx="6"/>
          </p:cNvCxnSpPr>
          <p:nvPr/>
        </p:nvCxnSpPr>
        <p:spPr>
          <a:xfrm flipH="1" flipV="1">
            <a:off x="7827989" y="2188808"/>
            <a:ext cx="799535" cy="5356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23F33D5-20D4-8441-86A6-9C63D5245054}"/>
              </a:ext>
            </a:extLst>
          </p:cNvPr>
          <p:cNvCxnSpPr>
            <a:cxnSpLocks/>
            <a:stCxn id="250" idx="2"/>
            <a:endCxn id="259" idx="6"/>
          </p:cNvCxnSpPr>
          <p:nvPr/>
        </p:nvCxnSpPr>
        <p:spPr>
          <a:xfrm flipH="1">
            <a:off x="7947121" y="2800051"/>
            <a:ext cx="649083" cy="11831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04C99A24-290E-6141-A3BD-0FC426F0D44E}"/>
              </a:ext>
            </a:extLst>
          </p:cNvPr>
          <p:cNvCxnSpPr>
            <a:cxnSpLocks/>
            <a:stCxn id="247" idx="3"/>
            <a:endCxn id="260" idx="7"/>
          </p:cNvCxnSpPr>
          <p:nvPr/>
        </p:nvCxnSpPr>
        <p:spPr>
          <a:xfrm flipH="1">
            <a:off x="7589353" y="2264422"/>
            <a:ext cx="56088" cy="2002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B13DB95-EEB6-C34D-8CDA-120EA1E5D41F}"/>
              </a:ext>
            </a:extLst>
          </p:cNvPr>
          <p:cNvCxnSpPr>
            <a:cxnSpLocks/>
            <a:stCxn id="251" idx="7"/>
            <a:endCxn id="260" idx="3"/>
          </p:cNvCxnSpPr>
          <p:nvPr/>
        </p:nvCxnSpPr>
        <p:spPr>
          <a:xfrm flipV="1">
            <a:off x="7064099" y="2615855"/>
            <a:ext cx="374026" cy="4684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58929ED-DDC1-0242-9195-E1385B4F55F1}"/>
              </a:ext>
            </a:extLst>
          </p:cNvPr>
          <p:cNvCxnSpPr>
            <a:cxnSpLocks/>
            <a:stCxn id="251" idx="6"/>
            <a:endCxn id="259" idx="2"/>
          </p:cNvCxnSpPr>
          <p:nvPr/>
        </p:nvCxnSpPr>
        <p:spPr>
          <a:xfrm flipV="1">
            <a:off x="7095420" y="2918369"/>
            <a:ext cx="637834" cy="2415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36905B1-7EB6-4E40-9838-11E61A44128E}"/>
              </a:ext>
            </a:extLst>
          </p:cNvPr>
          <p:cNvCxnSpPr>
            <a:cxnSpLocks/>
            <a:stCxn id="260" idx="5"/>
            <a:endCxn id="259" idx="1"/>
          </p:cNvCxnSpPr>
          <p:nvPr/>
        </p:nvCxnSpPr>
        <p:spPr>
          <a:xfrm>
            <a:off x="7589353" y="2615855"/>
            <a:ext cx="175220" cy="2269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130CD5B-31D1-AB40-AB1A-534E33984EED}"/>
              </a:ext>
            </a:extLst>
          </p:cNvPr>
          <p:cNvCxnSpPr>
            <a:cxnSpLocks/>
            <a:stCxn id="259" idx="5"/>
            <a:endCxn id="252" idx="0"/>
          </p:cNvCxnSpPr>
          <p:nvPr/>
        </p:nvCxnSpPr>
        <p:spPr>
          <a:xfrm>
            <a:off x="7915801" y="2993983"/>
            <a:ext cx="125281" cy="1886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26EA755-75DA-E946-B55E-B0CFB82CCE18}"/>
              </a:ext>
            </a:extLst>
          </p:cNvPr>
          <p:cNvCxnSpPr>
            <a:cxnSpLocks/>
            <a:stCxn id="247" idx="4"/>
            <a:endCxn id="249" idx="1"/>
          </p:cNvCxnSpPr>
          <p:nvPr/>
        </p:nvCxnSpPr>
        <p:spPr>
          <a:xfrm>
            <a:off x="7721055" y="2295742"/>
            <a:ext cx="656543" cy="11445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F9F9A8F-6AB6-AC4E-A191-F0024C4CF0D5}"/>
              </a:ext>
            </a:extLst>
          </p:cNvPr>
          <p:cNvCxnSpPr>
            <a:cxnSpLocks/>
            <a:stCxn id="253" idx="1"/>
            <a:endCxn id="247" idx="5"/>
          </p:cNvCxnSpPr>
          <p:nvPr/>
        </p:nvCxnSpPr>
        <p:spPr>
          <a:xfrm flipH="1" flipV="1">
            <a:off x="7796669" y="2264422"/>
            <a:ext cx="1065355" cy="114112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873B47D-3757-784A-AE95-AEE745322FF2}"/>
              </a:ext>
            </a:extLst>
          </p:cNvPr>
          <p:cNvCxnSpPr>
            <a:cxnSpLocks/>
            <a:stCxn id="253" idx="3"/>
            <a:endCxn id="249" idx="6"/>
          </p:cNvCxnSpPr>
          <p:nvPr/>
        </p:nvCxnSpPr>
        <p:spPr>
          <a:xfrm flipH="1" flipV="1">
            <a:off x="8560146" y="3515868"/>
            <a:ext cx="301878" cy="409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AEE94B7B-80FA-1A48-B04A-A8F44F03ADBB}"/>
              </a:ext>
            </a:extLst>
          </p:cNvPr>
          <p:cNvCxnSpPr>
            <a:cxnSpLocks/>
            <a:stCxn id="253" idx="2"/>
            <a:endCxn id="259" idx="6"/>
          </p:cNvCxnSpPr>
          <p:nvPr/>
        </p:nvCxnSpPr>
        <p:spPr>
          <a:xfrm flipH="1" flipV="1">
            <a:off x="7947121" y="2918369"/>
            <a:ext cx="883582" cy="5627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FD2A2B83-A4A4-E646-B9AD-BE67F0C4EC04}"/>
              </a:ext>
            </a:extLst>
          </p:cNvPr>
          <p:cNvCxnSpPr>
            <a:cxnSpLocks/>
            <a:stCxn id="248" idx="5"/>
            <a:endCxn id="254" idx="1"/>
          </p:cNvCxnSpPr>
          <p:nvPr/>
        </p:nvCxnSpPr>
        <p:spPr>
          <a:xfrm>
            <a:off x="7386064" y="3512232"/>
            <a:ext cx="393713" cy="5139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7A6DBCA-5DC0-224F-87BC-E3E56AC3EC02}"/>
              </a:ext>
            </a:extLst>
          </p:cNvPr>
          <p:cNvCxnSpPr>
            <a:cxnSpLocks/>
            <a:stCxn id="248" idx="6"/>
            <a:endCxn id="252" idx="3"/>
          </p:cNvCxnSpPr>
          <p:nvPr/>
        </p:nvCxnSpPr>
        <p:spPr>
          <a:xfrm flipV="1">
            <a:off x="7417384" y="3365144"/>
            <a:ext cx="548085" cy="714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FE91288-EF53-9B48-A943-808B7F72DD2C}"/>
              </a:ext>
            </a:extLst>
          </p:cNvPr>
          <p:cNvCxnSpPr>
            <a:cxnSpLocks/>
            <a:stCxn id="252" idx="5"/>
            <a:endCxn id="249" idx="2"/>
          </p:cNvCxnSpPr>
          <p:nvPr/>
        </p:nvCxnSpPr>
        <p:spPr>
          <a:xfrm>
            <a:off x="8116697" y="3365144"/>
            <a:ext cx="229581" cy="150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7F531FD9-8701-274E-9D9A-57CB19C2F31C}"/>
              </a:ext>
            </a:extLst>
          </p:cNvPr>
          <p:cNvCxnSpPr>
            <a:cxnSpLocks/>
            <a:stCxn id="254" idx="0"/>
            <a:endCxn id="259" idx="4"/>
          </p:cNvCxnSpPr>
          <p:nvPr/>
        </p:nvCxnSpPr>
        <p:spPr>
          <a:xfrm flipH="1" flipV="1">
            <a:off x="7840187" y="3025303"/>
            <a:ext cx="15204" cy="9695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D6FB23D-0569-634E-BD38-947CB156416B}"/>
              </a:ext>
            </a:extLst>
          </p:cNvPr>
          <p:cNvCxnSpPr>
            <a:cxnSpLocks/>
            <a:stCxn id="258" idx="1"/>
            <a:endCxn id="249" idx="5"/>
          </p:cNvCxnSpPr>
          <p:nvPr/>
        </p:nvCxnSpPr>
        <p:spPr>
          <a:xfrm flipH="1" flipV="1">
            <a:off x="8528825" y="3591482"/>
            <a:ext cx="208271" cy="5171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8A15CEF-47AF-A847-A532-C418CE3B170B}"/>
              </a:ext>
            </a:extLst>
          </p:cNvPr>
          <p:cNvCxnSpPr>
            <a:cxnSpLocks/>
            <a:stCxn id="249" idx="4"/>
            <a:endCxn id="256" idx="0"/>
          </p:cNvCxnSpPr>
          <p:nvPr/>
        </p:nvCxnSpPr>
        <p:spPr>
          <a:xfrm flipH="1">
            <a:off x="8281198" y="3622802"/>
            <a:ext cx="172014" cy="6008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0C4C78A-CA50-6341-BAE0-296423267D0C}"/>
              </a:ext>
            </a:extLst>
          </p:cNvPr>
          <p:cNvCxnSpPr>
            <a:cxnSpLocks/>
            <a:stCxn id="249" idx="3"/>
            <a:endCxn id="254" idx="7"/>
          </p:cNvCxnSpPr>
          <p:nvPr/>
        </p:nvCxnSpPr>
        <p:spPr>
          <a:xfrm flipH="1">
            <a:off x="7931005" y="3591482"/>
            <a:ext cx="446592" cy="4347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2797E82B-74DD-564B-B9CA-3B044E034617}"/>
              </a:ext>
            </a:extLst>
          </p:cNvPr>
          <p:cNvCxnSpPr>
            <a:cxnSpLocks/>
            <a:stCxn id="257" idx="7"/>
            <a:endCxn id="259" idx="4"/>
          </p:cNvCxnSpPr>
          <p:nvPr/>
        </p:nvCxnSpPr>
        <p:spPr>
          <a:xfrm flipV="1">
            <a:off x="7321304" y="3025303"/>
            <a:ext cx="518884" cy="12098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1C2E47BE-B789-0B46-98B1-781782B27BFE}"/>
              </a:ext>
            </a:extLst>
          </p:cNvPr>
          <p:cNvCxnSpPr>
            <a:cxnSpLocks/>
            <a:stCxn id="257" idx="6"/>
            <a:endCxn id="249" idx="3"/>
          </p:cNvCxnSpPr>
          <p:nvPr/>
        </p:nvCxnSpPr>
        <p:spPr>
          <a:xfrm flipV="1">
            <a:off x="7352624" y="3591482"/>
            <a:ext cx="1024974" cy="71933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Oval 285">
            <a:extLst>
              <a:ext uri="{FF2B5EF4-FFF2-40B4-BE49-F238E27FC236}">
                <a16:creationId xmlns:a16="http://schemas.microsoft.com/office/drawing/2014/main" id="{023406D2-C811-3747-A3F4-538B311DDB57}"/>
              </a:ext>
            </a:extLst>
          </p:cNvPr>
          <p:cNvSpPr/>
          <p:nvPr/>
        </p:nvSpPr>
        <p:spPr>
          <a:xfrm>
            <a:off x="8420900" y="226442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7" name="Straight Connector 286">
            <a:extLst>
              <a:ext uri="{FF2B5EF4-FFF2-40B4-BE49-F238E27FC236}">
                <a16:creationId xmlns:a16="http://schemas.microsoft.com/office/drawing/2014/main" id="{6AEC498A-6BF5-7141-B2B7-889905B832FA}"/>
              </a:ext>
            </a:extLst>
          </p:cNvPr>
          <p:cNvCxnSpPr>
            <a:cxnSpLocks/>
            <a:stCxn id="247" idx="6"/>
            <a:endCxn id="286" idx="2"/>
          </p:cNvCxnSpPr>
          <p:nvPr/>
        </p:nvCxnSpPr>
        <p:spPr>
          <a:xfrm>
            <a:off x="7827989" y="2188808"/>
            <a:ext cx="592911" cy="18254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3C772A0-E5AD-2040-8AD9-6FEE69B02438}"/>
              </a:ext>
            </a:extLst>
          </p:cNvPr>
          <p:cNvCxnSpPr>
            <a:cxnSpLocks/>
            <a:stCxn id="259" idx="7"/>
            <a:endCxn id="286" idx="3"/>
          </p:cNvCxnSpPr>
          <p:nvPr/>
        </p:nvCxnSpPr>
        <p:spPr>
          <a:xfrm flipV="1">
            <a:off x="7915801" y="2446970"/>
            <a:ext cx="536418" cy="39578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B0AB661-AABB-8A43-B222-BA4B0C654E4B}"/>
              </a:ext>
            </a:extLst>
          </p:cNvPr>
          <p:cNvCxnSpPr>
            <a:cxnSpLocks/>
            <a:stCxn id="249" idx="0"/>
            <a:endCxn id="286" idx="4"/>
          </p:cNvCxnSpPr>
          <p:nvPr/>
        </p:nvCxnSpPr>
        <p:spPr>
          <a:xfrm flipV="1">
            <a:off x="8453212" y="2478290"/>
            <a:ext cx="74622" cy="930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568F4C08-1CA3-C842-ADC5-6DE9A2E8FCB4}"/>
              </a:ext>
            </a:extLst>
          </p:cNvPr>
          <p:cNvSpPr/>
          <p:nvPr/>
        </p:nvSpPr>
        <p:spPr>
          <a:xfrm>
            <a:off x="5076087" y="241690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E646CF67-D37E-C645-BB01-92A6FD45463E}"/>
              </a:ext>
            </a:extLst>
          </p:cNvPr>
          <p:cNvSpPr/>
          <p:nvPr/>
        </p:nvSpPr>
        <p:spPr>
          <a:xfrm>
            <a:off x="6155101" y="246822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1BD887F-4854-1245-BE6B-7CD83643A87C}"/>
              </a:ext>
            </a:extLst>
          </p:cNvPr>
          <p:cNvSpPr/>
          <p:nvPr/>
        </p:nvSpPr>
        <p:spPr>
          <a:xfrm>
            <a:off x="6409705" y="166871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63F104D6-6CBD-404E-8538-DF8FE78F5EBC}"/>
              </a:ext>
            </a:extLst>
          </p:cNvPr>
          <p:cNvSpPr/>
          <p:nvPr/>
        </p:nvSpPr>
        <p:spPr>
          <a:xfrm>
            <a:off x="4913040" y="211739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7E5E7142-4F3F-714F-80AF-177A71C68C33}"/>
              </a:ext>
            </a:extLst>
          </p:cNvPr>
          <p:cNvSpPr/>
          <p:nvPr/>
        </p:nvSpPr>
        <p:spPr>
          <a:xfrm>
            <a:off x="5666260" y="219834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3644EF9-FEF7-F94B-8897-8C4D71642BF8}"/>
              </a:ext>
            </a:extLst>
          </p:cNvPr>
          <p:cNvSpPr/>
          <p:nvPr/>
        </p:nvSpPr>
        <p:spPr>
          <a:xfrm>
            <a:off x="6644205" y="234981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84122D68-279B-7C4A-A02C-4AA3746C31BE}"/>
              </a:ext>
            </a:extLst>
          </p:cNvPr>
          <p:cNvSpPr/>
          <p:nvPr/>
        </p:nvSpPr>
        <p:spPr>
          <a:xfrm>
            <a:off x="5447431" y="277272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B041621B-5D20-8B43-BC9A-5B7D7B76902D}"/>
              </a:ext>
            </a:extLst>
          </p:cNvPr>
          <p:cNvSpPr/>
          <p:nvPr/>
        </p:nvSpPr>
        <p:spPr>
          <a:xfrm>
            <a:off x="4744102" y="299099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740A00C-72DB-4846-8029-78FE07C92A6F}"/>
              </a:ext>
            </a:extLst>
          </p:cNvPr>
          <p:cNvSpPr/>
          <p:nvPr/>
        </p:nvSpPr>
        <p:spPr>
          <a:xfrm>
            <a:off x="5987765" y="319920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95CF963-45EA-F043-B555-52DF7218865F}"/>
              </a:ext>
            </a:extLst>
          </p:cNvPr>
          <p:cNvSpPr/>
          <p:nvPr/>
        </p:nvSpPr>
        <p:spPr>
          <a:xfrm>
            <a:off x="5110964" y="31286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0214CA24-023A-B14B-B6AF-843E9D9FBDBC}"/>
              </a:ext>
            </a:extLst>
          </p:cNvPr>
          <p:cNvSpPr/>
          <p:nvPr/>
        </p:nvSpPr>
        <p:spPr>
          <a:xfrm>
            <a:off x="6492913" y="3146313"/>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2201D82E-9A2D-F647-8CB5-1BFDCDFA3BF7}"/>
              </a:ext>
            </a:extLst>
          </p:cNvPr>
          <p:cNvSpPr/>
          <p:nvPr/>
        </p:nvSpPr>
        <p:spPr>
          <a:xfrm>
            <a:off x="5183021" y="150784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a:extLst>
              <a:ext uri="{FF2B5EF4-FFF2-40B4-BE49-F238E27FC236}">
                <a16:creationId xmlns:a16="http://schemas.microsoft.com/office/drawing/2014/main" id="{57D46CC5-038B-DF4A-B359-3E6AF7D7E835}"/>
              </a:ext>
            </a:extLst>
          </p:cNvPr>
          <p:cNvCxnSpPr>
            <a:cxnSpLocks/>
            <a:stCxn id="298" idx="7"/>
            <a:endCxn id="291" idx="3"/>
          </p:cNvCxnSpPr>
          <p:nvPr/>
        </p:nvCxnSpPr>
        <p:spPr>
          <a:xfrm flipV="1">
            <a:off x="4926650" y="2599454"/>
            <a:ext cx="180756" cy="4228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FDC119B8-3243-9249-9879-51383D681A43}"/>
              </a:ext>
            </a:extLst>
          </p:cNvPr>
          <p:cNvCxnSpPr>
            <a:cxnSpLocks/>
            <a:stCxn id="298" idx="6"/>
            <a:endCxn id="300" idx="1"/>
          </p:cNvCxnSpPr>
          <p:nvPr/>
        </p:nvCxnSpPr>
        <p:spPr>
          <a:xfrm>
            <a:off x="4957970" y="3097927"/>
            <a:ext cx="184314" cy="620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F20FD48B-66B3-704A-A385-169E475FBA30}"/>
              </a:ext>
            </a:extLst>
          </p:cNvPr>
          <p:cNvCxnSpPr>
            <a:cxnSpLocks/>
            <a:stCxn id="300" idx="0"/>
            <a:endCxn id="291" idx="4"/>
          </p:cNvCxnSpPr>
          <p:nvPr/>
        </p:nvCxnSpPr>
        <p:spPr>
          <a:xfrm flipH="1" flipV="1">
            <a:off x="5183021" y="2630774"/>
            <a:ext cx="34878" cy="4978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202D214-4D1F-3545-B143-48FDDA892FA1}"/>
              </a:ext>
            </a:extLst>
          </p:cNvPr>
          <p:cNvCxnSpPr>
            <a:cxnSpLocks/>
            <a:stCxn id="291" idx="0"/>
            <a:endCxn id="303" idx="4"/>
          </p:cNvCxnSpPr>
          <p:nvPr/>
        </p:nvCxnSpPr>
        <p:spPr>
          <a:xfrm flipV="1">
            <a:off x="5183021" y="1721716"/>
            <a:ext cx="106934" cy="6951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31EF234C-D63F-074D-B97A-CB1269B586E1}"/>
              </a:ext>
            </a:extLst>
          </p:cNvPr>
          <p:cNvCxnSpPr>
            <a:cxnSpLocks/>
            <a:stCxn id="293" idx="2"/>
            <a:endCxn id="302" idx="6"/>
          </p:cNvCxnSpPr>
          <p:nvPr/>
        </p:nvCxnSpPr>
        <p:spPr>
          <a:xfrm flipH="1">
            <a:off x="5666260" y="1775644"/>
            <a:ext cx="743445" cy="150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6BBF2DAC-B293-2F4C-8D23-32D68ED1FDC7}"/>
              </a:ext>
            </a:extLst>
          </p:cNvPr>
          <p:cNvCxnSpPr>
            <a:cxnSpLocks/>
            <a:stCxn id="294" idx="7"/>
            <a:endCxn id="303" idx="3"/>
          </p:cNvCxnSpPr>
          <p:nvPr/>
        </p:nvCxnSpPr>
        <p:spPr>
          <a:xfrm flipV="1">
            <a:off x="5095588" y="1690396"/>
            <a:ext cx="118752" cy="4583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0D7790CD-2B5A-1D4F-945D-1453EA8C9300}"/>
              </a:ext>
            </a:extLst>
          </p:cNvPr>
          <p:cNvCxnSpPr>
            <a:cxnSpLocks/>
            <a:stCxn id="294" idx="6"/>
            <a:endCxn id="302" idx="2"/>
          </p:cNvCxnSpPr>
          <p:nvPr/>
        </p:nvCxnSpPr>
        <p:spPr>
          <a:xfrm flipV="1">
            <a:off x="5126908" y="1926368"/>
            <a:ext cx="325483" cy="2979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B0ED87B-75DE-C145-B9DE-A22783266242}"/>
              </a:ext>
            </a:extLst>
          </p:cNvPr>
          <p:cNvCxnSpPr>
            <a:cxnSpLocks/>
            <a:stCxn id="303" idx="5"/>
            <a:endCxn id="302" idx="1"/>
          </p:cNvCxnSpPr>
          <p:nvPr/>
        </p:nvCxnSpPr>
        <p:spPr>
          <a:xfrm>
            <a:off x="5365569" y="1690396"/>
            <a:ext cx="118143" cy="1603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5F090C06-51EA-484F-B46F-154A37F216C7}"/>
              </a:ext>
            </a:extLst>
          </p:cNvPr>
          <p:cNvCxnSpPr>
            <a:cxnSpLocks/>
            <a:stCxn id="302" idx="5"/>
            <a:endCxn id="295" idx="0"/>
          </p:cNvCxnSpPr>
          <p:nvPr/>
        </p:nvCxnSpPr>
        <p:spPr>
          <a:xfrm>
            <a:off x="5634940" y="2001982"/>
            <a:ext cx="138254" cy="1963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B8DC90A-FADA-D540-B43F-E75C7F56B2AB}"/>
              </a:ext>
            </a:extLst>
          </p:cNvPr>
          <p:cNvCxnSpPr>
            <a:cxnSpLocks/>
            <a:stCxn id="296" idx="3"/>
            <a:endCxn id="292" idx="6"/>
          </p:cNvCxnSpPr>
          <p:nvPr/>
        </p:nvCxnSpPr>
        <p:spPr>
          <a:xfrm flipH="1">
            <a:off x="6368969" y="2532366"/>
            <a:ext cx="306556" cy="427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51980779-6E8E-F249-801C-15BFBBB51156}"/>
              </a:ext>
            </a:extLst>
          </p:cNvPr>
          <p:cNvCxnSpPr>
            <a:cxnSpLocks/>
            <a:stCxn id="296" idx="2"/>
            <a:endCxn id="302" idx="6"/>
          </p:cNvCxnSpPr>
          <p:nvPr/>
        </p:nvCxnSpPr>
        <p:spPr>
          <a:xfrm flipH="1" flipV="1">
            <a:off x="5666260" y="1926368"/>
            <a:ext cx="977945" cy="5303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DB4F45E0-29DD-3144-829C-E0C19CA346B4}"/>
              </a:ext>
            </a:extLst>
          </p:cNvPr>
          <p:cNvCxnSpPr>
            <a:cxnSpLocks/>
            <a:stCxn id="291" idx="5"/>
            <a:endCxn id="297" idx="1"/>
          </p:cNvCxnSpPr>
          <p:nvPr/>
        </p:nvCxnSpPr>
        <p:spPr>
          <a:xfrm>
            <a:off x="5258635" y="2599454"/>
            <a:ext cx="220116" cy="2045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808B772-E0C0-FC4A-8A6C-701D54C551FD}"/>
              </a:ext>
            </a:extLst>
          </p:cNvPr>
          <p:cNvCxnSpPr>
            <a:cxnSpLocks/>
            <a:stCxn id="291" idx="6"/>
            <a:endCxn id="295" idx="3"/>
          </p:cNvCxnSpPr>
          <p:nvPr/>
        </p:nvCxnSpPr>
        <p:spPr>
          <a:xfrm flipV="1">
            <a:off x="5289955" y="2380892"/>
            <a:ext cx="407625" cy="14294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D92168E-D23F-D842-8B44-CC35E412CFFD}"/>
              </a:ext>
            </a:extLst>
          </p:cNvPr>
          <p:cNvCxnSpPr>
            <a:cxnSpLocks/>
            <a:stCxn id="295" idx="5"/>
            <a:endCxn id="292" idx="2"/>
          </p:cNvCxnSpPr>
          <p:nvPr/>
        </p:nvCxnSpPr>
        <p:spPr>
          <a:xfrm>
            <a:off x="5848808" y="2380892"/>
            <a:ext cx="306293" cy="1942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AA32B8E-33F5-984A-B4D8-6AED5C27054F}"/>
              </a:ext>
            </a:extLst>
          </p:cNvPr>
          <p:cNvCxnSpPr>
            <a:cxnSpLocks/>
            <a:stCxn id="297" idx="0"/>
            <a:endCxn id="302" idx="4"/>
          </p:cNvCxnSpPr>
          <p:nvPr/>
        </p:nvCxnSpPr>
        <p:spPr>
          <a:xfrm flipV="1">
            <a:off x="5554365" y="2033302"/>
            <a:ext cx="4961" cy="7394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6435D25D-5E37-BB4A-A863-19A8B435CF29}"/>
              </a:ext>
            </a:extLst>
          </p:cNvPr>
          <p:cNvCxnSpPr>
            <a:cxnSpLocks/>
            <a:stCxn id="301" idx="1"/>
            <a:endCxn id="292" idx="5"/>
          </p:cNvCxnSpPr>
          <p:nvPr/>
        </p:nvCxnSpPr>
        <p:spPr>
          <a:xfrm flipH="1" flipV="1">
            <a:off x="6337649" y="2650772"/>
            <a:ext cx="186585" cy="5268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46A6B5E-4168-744B-96F8-AA2BF12B27B7}"/>
              </a:ext>
            </a:extLst>
          </p:cNvPr>
          <p:cNvCxnSpPr>
            <a:cxnSpLocks/>
            <a:stCxn id="292" idx="4"/>
            <a:endCxn id="299" idx="0"/>
          </p:cNvCxnSpPr>
          <p:nvPr/>
        </p:nvCxnSpPr>
        <p:spPr>
          <a:xfrm flipH="1">
            <a:off x="6094699" y="2682093"/>
            <a:ext cx="167336" cy="5171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FB1F10A-CA85-324F-B29D-887037588A7B}"/>
              </a:ext>
            </a:extLst>
          </p:cNvPr>
          <p:cNvCxnSpPr>
            <a:cxnSpLocks/>
            <a:stCxn id="292" idx="2"/>
            <a:endCxn id="297" idx="6"/>
          </p:cNvCxnSpPr>
          <p:nvPr/>
        </p:nvCxnSpPr>
        <p:spPr>
          <a:xfrm flipH="1">
            <a:off x="5661299" y="2575158"/>
            <a:ext cx="493802" cy="3045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56D8F03D-3BFE-8142-84FD-E73946D73FB4}"/>
              </a:ext>
            </a:extLst>
          </p:cNvPr>
          <p:cNvCxnSpPr>
            <a:cxnSpLocks/>
            <a:stCxn id="300" idx="7"/>
            <a:endCxn id="302" idx="4"/>
          </p:cNvCxnSpPr>
          <p:nvPr/>
        </p:nvCxnSpPr>
        <p:spPr>
          <a:xfrm flipV="1">
            <a:off x="5293512" y="2033302"/>
            <a:ext cx="265814" cy="112668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80924D01-65C7-9447-860B-8CC1349F8C4E}"/>
              </a:ext>
            </a:extLst>
          </p:cNvPr>
          <p:cNvCxnSpPr>
            <a:cxnSpLocks/>
            <a:stCxn id="300" idx="6"/>
            <a:endCxn id="292" idx="3"/>
          </p:cNvCxnSpPr>
          <p:nvPr/>
        </p:nvCxnSpPr>
        <p:spPr>
          <a:xfrm flipV="1">
            <a:off x="5324832" y="2650772"/>
            <a:ext cx="861588" cy="5848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B60CE406-DFFA-6340-87E9-795730B97AF6}"/>
              </a:ext>
            </a:extLst>
          </p:cNvPr>
          <p:cNvSpPr/>
          <p:nvPr/>
        </p:nvSpPr>
        <p:spPr>
          <a:xfrm>
            <a:off x="5973217" y="151002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a:extLst>
              <a:ext uri="{FF2B5EF4-FFF2-40B4-BE49-F238E27FC236}">
                <a16:creationId xmlns:a16="http://schemas.microsoft.com/office/drawing/2014/main" id="{D1437B5F-67C4-AD41-9ECB-4F85496E9BBC}"/>
              </a:ext>
            </a:extLst>
          </p:cNvPr>
          <p:cNvCxnSpPr>
            <a:cxnSpLocks/>
            <a:stCxn id="302" idx="7"/>
            <a:endCxn id="329" idx="3"/>
          </p:cNvCxnSpPr>
          <p:nvPr/>
        </p:nvCxnSpPr>
        <p:spPr>
          <a:xfrm flipV="1">
            <a:off x="5634940" y="1692576"/>
            <a:ext cx="369597" cy="1581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3ADE2826-02E8-2A49-AD72-32F44CA0029F}"/>
              </a:ext>
            </a:extLst>
          </p:cNvPr>
          <p:cNvCxnSpPr>
            <a:cxnSpLocks/>
            <a:stCxn id="292" idx="0"/>
            <a:endCxn id="329" idx="4"/>
          </p:cNvCxnSpPr>
          <p:nvPr/>
        </p:nvCxnSpPr>
        <p:spPr>
          <a:xfrm flipH="1" flipV="1">
            <a:off x="6080151" y="1723896"/>
            <a:ext cx="181884" cy="744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45B1A7D2-5316-7842-AC18-F0CF4F8A5F4C}"/>
              </a:ext>
            </a:extLst>
          </p:cNvPr>
          <p:cNvSpPr/>
          <p:nvPr/>
        </p:nvSpPr>
        <p:spPr>
          <a:xfrm>
            <a:off x="10123616" y="2961575"/>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9877E13D-D428-2D4C-8F4A-7DB5FAE409B4}"/>
              </a:ext>
            </a:extLst>
          </p:cNvPr>
          <p:cNvSpPr/>
          <p:nvPr/>
        </p:nvSpPr>
        <p:spPr>
          <a:xfrm>
            <a:off x="9655493" y="399955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33D32678-37A5-7046-8B3A-27C10022508A}"/>
              </a:ext>
            </a:extLst>
          </p:cNvPr>
          <p:cNvSpPr/>
          <p:nvPr/>
        </p:nvSpPr>
        <p:spPr>
          <a:xfrm>
            <a:off x="10544554" y="4095832"/>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7AD16969-86CB-784D-A747-41C156BA3312}"/>
              </a:ext>
            </a:extLst>
          </p:cNvPr>
          <p:cNvSpPr/>
          <p:nvPr/>
        </p:nvSpPr>
        <p:spPr>
          <a:xfrm>
            <a:off x="10941247" y="336298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50DB2228-1D48-8843-8665-058CFC71A218}"/>
              </a:ext>
            </a:extLst>
          </p:cNvPr>
          <p:cNvSpPr/>
          <p:nvPr/>
        </p:nvSpPr>
        <p:spPr>
          <a:xfrm>
            <a:off x="9209935" y="357685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EB560826-FBCE-4043-8D90-280F7FC425C9}"/>
              </a:ext>
            </a:extLst>
          </p:cNvPr>
          <p:cNvSpPr/>
          <p:nvPr/>
        </p:nvSpPr>
        <p:spPr>
          <a:xfrm>
            <a:off x="10197802" y="38926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13AD1F03-7E79-134A-BBA0-658AB455685F}"/>
              </a:ext>
            </a:extLst>
          </p:cNvPr>
          <p:cNvSpPr/>
          <p:nvPr/>
        </p:nvSpPr>
        <p:spPr>
          <a:xfrm>
            <a:off x="10979701" y="384883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CFC089E0-044F-F941-B8F0-81774893E6C8}"/>
              </a:ext>
            </a:extLst>
          </p:cNvPr>
          <p:cNvSpPr/>
          <p:nvPr/>
        </p:nvSpPr>
        <p:spPr>
          <a:xfrm>
            <a:off x="10016856" y="450785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8B46ED1A-2541-EC4B-9D7C-A823ECE6AD6D}"/>
              </a:ext>
            </a:extLst>
          </p:cNvPr>
          <p:cNvSpPr/>
          <p:nvPr/>
        </p:nvSpPr>
        <p:spPr>
          <a:xfrm>
            <a:off x="9004143" y="4436831"/>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09CBE1CD-1D80-1B49-8433-FA97A0E76D6B}"/>
              </a:ext>
            </a:extLst>
          </p:cNvPr>
          <p:cNvSpPr/>
          <p:nvPr/>
        </p:nvSpPr>
        <p:spPr>
          <a:xfrm>
            <a:off x="10574914" y="462897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9FDD92B2-C831-B84E-A2CE-C3991A1426B5}"/>
              </a:ext>
            </a:extLst>
          </p:cNvPr>
          <p:cNvSpPr/>
          <p:nvPr/>
        </p:nvSpPr>
        <p:spPr>
          <a:xfrm>
            <a:off x="9653627" y="491630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A38563D5-A052-3447-AD2D-0555EA059744}"/>
              </a:ext>
            </a:extLst>
          </p:cNvPr>
          <p:cNvSpPr/>
          <p:nvPr/>
        </p:nvSpPr>
        <p:spPr>
          <a:xfrm>
            <a:off x="10834036" y="437900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858BB4E6-5C87-D74D-A618-F8DB9ED6AD06}"/>
              </a:ext>
            </a:extLst>
          </p:cNvPr>
          <p:cNvSpPr/>
          <p:nvPr/>
        </p:nvSpPr>
        <p:spPr>
          <a:xfrm>
            <a:off x="9983934" y="351370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9611A825-7B24-9D42-847B-55500E22D785}"/>
              </a:ext>
            </a:extLst>
          </p:cNvPr>
          <p:cNvSpPr/>
          <p:nvPr/>
        </p:nvSpPr>
        <p:spPr>
          <a:xfrm>
            <a:off x="9714563" y="320212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7" name="Straight Connector 346">
            <a:extLst>
              <a:ext uri="{FF2B5EF4-FFF2-40B4-BE49-F238E27FC236}">
                <a16:creationId xmlns:a16="http://schemas.microsoft.com/office/drawing/2014/main" id="{42BBDB9B-F389-A64C-8B81-EA4BF6CFA7C2}"/>
              </a:ext>
            </a:extLst>
          </p:cNvPr>
          <p:cNvCxnSpPr>
            <a:cxnSpLocks/>
            <a:stCxn id="341" idx="7"/>
            <a:endCxn id="334" idx="3"/>
          </p:cNvCxnSpPr>
          <p:nvPr/>
        </p:nvCxnSpPr>
        <p:spPr>
          <a:xfrm flipV="1">
            <a:off x="9186691" y="4182099"/>
            <a:ext cx="500122" cy="2860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AA7EB580-88D1-DB46-A038-F8792A7876B1}"/>
              </a:ext>
            </a:extLst>
          </p:cNvPr>
          <p:cNvCxnSpPr>
            <a:cxnSpLocks/>
            <a:stCxn id="341" idx="5"/>
            <a:endCxn id="343" idx="1"/>
          </p:cNvCxnSpPr>
          <p:nvPr/>
        </p:nvCxnSpPr>
        <p:spPr>
          <a:xfrm>
            <a:off x="9186691" y="4619379"/>
            <a:ext cx="498256" cy="3282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9A0B2A2E-3D3E-8344-8534-41275CE2EE05}"/>
              </a:ext>
            </a:extLst>
          </p:cNvPr>
          <p:cNvCxnSpPr>
            <a:cxnSpLocks/>
            <a:stCxn id="343" idx="0"/>
            <a:endCxn id="334" idx="4"/>
          </p:cNvCxnSpPr>
          <p:nvPr/>
        </p:nvCxnSpPr>
        <p:spPr>
          <a:xfrm flipV="1">
            <a:off x="9760561" y="4213420"/>
            <a:ext cx="1866" cy="7028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C87606DF-529B-8A42-8FE3-5ED168B39B19}"/>
              </a:ext>
            </a:extLst>
          </p:cNvPr>
          <p:cNvCxnSpPr>
            <a:cxnSpLocks/>
            <a:stCxn id="334" idx="0"/>
            <a:endCxn id="346" idx="4"/>
          </p:cNvCxnSpPr>
          <p:nvPr/>
        </p:nvCxnSpPr>
        <p:spPr>
          <a:xfrm flipV="1">
            <a:off x="9762427" y="3415990"/>
            <a:ext cx="59070" cy="5835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787744ED-040A-3A41-BD38-0F93859B78D0}"/>
              </a:ext>
            </a:extLst>
          </p:cNvPr>
          <p:cNvCxnSpPr>
            <a:cxnSpLocks/>
            <a:stCxn id="345" idx="0"/>
            <a:endCxn id="333" idx="4"/>
          </p:cNvCxnSpPr>
          <p:nvPr/>
        </p:nvCxnSpPr>
        <p:spPr>
          <a:xfrm flipV="1">
            <a:off x="10090868" y="3175443"/>
            <a:ext cx="139682" cy="33826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F3E2B47D-162C-BE4A-938E-E842436100E4}"/>
              </a:ext>
            </a:extLst>
          </p:cNvPr>
          <p:cNvCxnSpPr>
            <a:cxnSpLocks/>
            <a:stCxn id="336" idx="1"/>
            <a:endCxn id="333" idx="6"/>
          </p:cNvCxnSpPr>
          <p:nvPr/>
        </p:nvCxnSpPr>
        <p:spPr>
          <a:xfrm flipH="1" flipV="1">
            <a:off x="10337484" y="3068509"/>
            <a:ext cx="635083" cy="325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361D1665-FB9D-4543-BB92-3D682433FB3B}"/>
              </a:ext>
            </a:extLst>
          </p:cNvPr>
          <p:cNvCxnSpPr>
            <a:cxnSpLocks/>
            <a:stCxn id="336" idx="2"/>
            <a:endCxn id="345" idx="6"/>
          </p:cNvCxnSpPr>
          <p:nvPr/>
        </p:nvCxnSpPr>
        <p:spPr>
          <a:xfrm flipH="1">
            <a:off x="10197802" y="3469918"/>
            <a:ext cx="743445" cy="150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7D09D4A-2AF1-0B4C-9851-036289CBB1EC}"/>
              </a:ext>
            </a:extLst>
          </p:cNvPr>
          <p:cNvCxnSpPr>
            <a:cxnSpLocks/>
            <a:stCxn id="333" idx="3"/>
            <a:endCxn id="346" idx="7"/>
          </p:cNvCxnSpPr>
          <p:nvPr/>
        </p:nvCxnSpPr>
        <p:spPr>
          <a:xfrm flipH="1">
            <a:off x="9897111" y="3144123"/>
            <a:ext cx="257825" cy="89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C62A9C2-A951-8243-82A4-6D49C328488F}"/>
              </a:ext>
            </a:extLst>
          </p:cNvPr>
          <p:cNvCxnSpPr>
            <a:cxnSpLocks/>
            <a:stCxn id="337" idx="7"/>
            <a:endCxn id="346" idx="3"/>
          </p:cNvCxnSpPr>
          <p:nvPr/>
        </p:nvCxnSpPr>
        <p:spPr>
          <a:xfrm flipV="1">
            <a:off x="9392483" y="3384670"/>
            <a:ext cx="353400" cy="2235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1155309-6571-8A4F-9EB9-B99DA534A2BB}"/>
              </a:ext>
            </a:extLst>
          </p:cNvPr>
          <p:cNvCxnSpPr>
            <a:cxnSpLocks/>
            <a:stCxn id="337" idx="6"/>
            <a:endCxn id="345" idx="2"/>
          </p:cNvCxnSpPr>
          <p:nvPr/>
        </p:nvCxnSpPr>
        <p:spPr>
          <a:xfrm flipV="1">
            <a:off x="9423803" y="3620642"/>
            <a:ext cx="560131" cy="631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5A2A7BE6-8C99-F34E-A7F0-05377DEF8219}"/>
              </a:ext>
            </a:extLst>
          </p:cNvPr>
          <p:cNvCxnSpPr>
            <a:cxnSpLocks/>
            <a:stCxn id="346" idx="5"/>
            <a:endCxn id="345" idx="1"/>
          </p:cNvCxnSpPr>
          <p:nvPr/>
        </p:nvCxnSpPr>
        <p:spPr>
          <a:xfrm>
            <a:off x="9897111" y="3384670"/>
            <a:ext cx="118143" cy="1603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FFBE437-306D-4B43-99D3-967CEA2A7A9D}"/>
              </a:ext>
            </a:extLst>
          </p:cNvPr>
          <p:cNvCxnSpPr>
            <a:cxnSpLocks/>
            <a:stCxn id="345" idx="5"/>
            <a:endCxn id="338" idx="0"/>
          </p:cNvCxnSpPr>
          <p:nvPr/>
        </p:nvCxnSpPr>
        <p:spPr>
          <a:xfrm>
            <a:off x="10166482" y="3696256"/>
            <a:ext cx="138254" cy="1963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4C4D3E8D-244D-614B-85D1-B1E86E90D2FA}"/>
              </a:ext>
            </a:extLst>
          </p:cNvPr>
          <p:cNvCxnSpPr>
            <a:cxnSpLocks/>
            <a:stCxn id="333" idx="4"/>
            <a:endCxn id="335" idx="1"/>
          </p:cNvCxnSpPr>
          <p:nvPr/>
        </p:nvCxnSpPr>
        <p:spPr>
          <a:xfrm>
            <a:off x="10230550" y="3175443"/>
            <a:ext cx="345324" cy="95170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0AB89910-73C8-354E-AFE5-FA32BC122B13}"/>
              </a:ext>
            </a:extLst>
          </p:cNvPr>
          <p:cNvCxnSpPr>
            <a:cxnSpLocks/>
            <a:stCxn id="339" idx="1"/>
            <a:endCxn id="333" idx="5"/>
          </p:cNvCxnSpPr>
          <p:nvPr/>
        </p:nvCxnSpPr>
        <p:spPr>
          <a:xfrm flipH="1" flipV="1">
            <a:off x="10306164" y="3144123"/>
            <a:ext cx="704857" cy="7360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5F4D89D-5998-AD4C-A25D-7FBFF29F304B}"/>
              </a:ext>
            </a:extLst>
          </p:cNvPr>
          <p:cNvCxnSpPr>
            <a:cxnSpLocks/>
            <a:stCxn id="339" idx="3"/>
            <a:endCxn id="335" idx="6"/>
          </p:cNvCxnSpPr>
          <p:nvPr/>
        </p:nvCxnSpPr>
        <p:spPr>
          <a:xfrm flipH="1">
            <a:off x="10758422" y="4031385"/>
            <a:ext cx="252599" cy="1713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22EED810-25B4-EC4E-8DB3-FE43D736C8DD}"/>
              </a:ext>
            </a:extLst>
          </p:cNvPr>
          <p:cNvCxnSpPr>
            <a:cxnSpLocks/>
            <a:stCxn id="339" idx="2"/>
            <a:endCxn id="345" idx="6"/>
          </p:cNvCxnSpPr>
          <p:nvPr/>
        </p:nvCxnSpPr>
        <p:spPr>
          <a:xfrm flipH="1" flipV="1">
            <a:off x="10197802" y="3620642"/>
            <a:ext cx="781899" cy="3351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275DB81-8D4C-C34C-829F-AD75AF0D361A}"/>
              </a:ext>
            </a:extLst>
          </p:cNvPr>
          <p:cNvCxnSpPr>
            <a:cxnSpLocks/>
            <a:stCxn id="334" idx="5"/>
            <a:endCxn id="340" idx="1"/>
          </p:cNvCxnSpPr>
          <p:nvPr/>
        </p:nvCxnSpPr>
        <p:spPr>
          <a:xfrm>
            <a:off x="9838041" y="4182099"/>
            <a:ext cx="210135" cy="3570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229CBC77-53A5-9D47-9053-E3CFF0A59515}"/>
              </a:ext>
            </a:extLst>
          </p:cNvPr>
          <p:cNvCxnSpPr>
            <a:cxnSpLocks/>
            <a:stCxn id="334" idx="6"/>
            <a:endCxn id="338" idx="3"/>
          </p:cNvCxnSpPr>
          <p:nvPr/>
        </p:nvCxnSpPr>
        <p:spPr>
          <a:xfrm flipV="1">
            <a:off x="9869361" y="4075165"/>
            <a:ext cx="359761" cy="31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6DBB263-5569-B24D-A530-775CB1124A15}"/>
              </a:ext>
            </a:extLst>
          </p:cNvPr>
          <p:cNvCxnSpPr>
            <a:cxnSpLocks/>
            <a:stCxn id="338" idx="5"/>
            <a:endCxn id="335" idx="2"/>
          </p:cNvCxnSpPr>
          <p:nvPr/>
        </p:nvCxnSpPr>
        <p:spPr>
          <a:xfrm>
            <a:off x="10380350" y="4075165"/>
            <a:ext cx="164204" cy="1276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1718ACE-F1C8-7C45-94CC-0D50348D4E84}"/>
              </a:ext>
            </a:extLst>
          </p:cNvPr>
          <p:cNvCxnSpPr>
            <a:cxnSpLocks/>
            <a:stCxn id="340" idx="0"/>
            <a:endCxn id="345" idx="4"/>
          </p:cNvCxnSpPr>
          <p:nvPr/>
        </p:nvCxnSpPr>
        <p:spPr>
          <a:xfrm flipH="1" flipV="1">
            <a:off x="10090868" y="3727576"/>
            <a:ext cx="32922" cy="7802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77AFC643-219F-2349-A21F-7009E0242358}"/>
              </a:ext>
            </a:extLst>
          </p:cNvPr>
          <p:cNvCxnSpPr>
            <a:cxnSpLocks/>
            <a:stCxn id="344" idx="1"/>
            <a:endCxn id="335" idx="5"/>
          </p:cNvCxnSpPr>
          <p:nvPr/>
        </p:nvCxnSpPr>
        <p:spPr>
          <a:xfrm flipH="1" flipV="1">
            <a:off x="10727102" y="4278380"/>
            <a:ext cx="138254" cy="13194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F27322B2-0E09-2744-AC66-51B4C36B5A9F}"/>
              </a:ext>
            </a:extLst>
          </p:cNvPr>
          <p:cNvCxnSpPr>
            <a:cxnSpLocks/>
            <a:stCxn id="335" idx="4"/>
            <a:endCxn id="342" idx="0"/>
          </p:cNvCxnSpPr>
          <p:nvPr/>
        </p:nvCxnSpPr>
        <p:spPr>
          <a:xfrm>
            <a:off x="10651488" y="4309700"/>
            <a:ext cx="30360" cy="3192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65B003A4-4B43-1F43-91C4-CEFE211CF9A1}"/>
              </a:ext>
            </a:extLst>
          </p:cNvPr>
          <p:cNvCxnSpPr>
            <a:cxnSpLocks/>
            <a:stCxn id="335" idx="2"/>
            <a:endCxn id="340" idx="6"/>
          </p:cNvCxnSpPr>
          <p:nvPr/>
        </p:nvCxnSpPr>
        <p:spPr>
          <a:xfrm flipH="1">
            <a:off x="10230724" y="4202766"/>
            <a:ext cx="313830" cy="4120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81CE8ED-7A08-4E4E-A8D0-B4A2675AA3FC}"/>
              </a:ext>
            </a:extLst>
          </p:cNvPr>
          <p:cNvCxnSpPr>
            <a:cxnSpLocks/>
            <a:stCxn id="343" idx="7"/>
            <a:endCxn id="345" idx="4"/>
          </p:cNvCxnSpPr>
          <p:nvPr/>
        </p:nvCxnSpPr>
        <p:spPr>
          <a:xfrm flipV="1">
            <a:off x="9836175" y="3727576"/>
            <a:ext cx="254693" cy="12200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8EC3145F-4F31-1D49-B7CB-3041D9B131B7}"/>
              </a:ext>
            </a:extLst>
          </p:cNvPr>
          <p:cNvCxnSpPr>
            <a:cxnSpLocks/>
            <a:stCxn id="343" idx="6"/>
            <a:endCxn id="335" idx="3"/>
          </p:cNvCxnSpPr>
          <p:nvPr/>
        </p:nvCxnSpPr>
        <p:spPr>
          <a:xfrm flipV="1">
            <a:off x="9867495" y="4278380"/>
            <a:ext cx="708379" cy="7448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72" name="Oval 371">
            <a:extLst>
              <a:ext uri="{FF2B5EF4-FFF2-40B4-BE49-F238E27FC236}">
                <a16:creationId xmlns:a16="http://schemas.microsoft.com/office/drawing/2014/main" id="{AF587F76-5090-654E-9198-062133FE1094}"/>
              </a:ext>
            </a:extLst>
          </p:cNvPr>
          <p:cNvSpPr/>
          <p:nvPr/>
        </p:nvSpPr>
        <p:spPr>
          <a:xfrm>
            <a:off x="10717963" y="295941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3" name="Straight Connector 372">
            <a:extLst>
              <a:ext uri="{FF2B5EF4-FFF2-40B4-BE49-F238E27FC236}">
                <a16:creationId xmlns:a16="http://schemas.microsoft.com/office/drawing/2014/main" id="{FB6E67C8-E8A0-5E4C-95B7-332D4E2ECD1D}"/>
              </a:ext>
            </a:extLst>
          </p:cNvPr>
          <p:cNvCxnSpPr>
            <a:cxnSpLocks/>
            <a:stCxn id="333" idx="6"/>
            <a:endCxn id="372" idx="2"/>
          </p:cNvCxnSpPr>
          <p:nvPr/>
        </p:nvCxnSpPr>
        <p:spPr>
          <a:xfrm flipV="1">
            <a:off x="10337484" y="3066349"/>
            <a:ext cx="380479" cy="21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A5E154F8-4D1A-7D49-95A0-7B7DFA6CBF06}"/>
              </a:ext>
            </a:extLst>
          </p:cNvPr>
          <p:cNvCxnSpPr>
            <a:cxnSpLocks/>
            <a:stCxn id="345" idx="7"/>
            <a:endCxn id="372" idx="3"/>
          </p:cNvCxnSpPr>
          <p:nvPr/>
        </p:nvCxnSpPr>
        <p:spPr>
          <a:xfrm flipV="1">
            <a:off x="10166482" y="3141963"/>
            <a:ext cx="582801" cy="40306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B8AE4185-763A-0041-B3FE-3A25B52A2CAB}"/>
              </a:ext>
            </a:extLst>
          </p:cNvPr>
          <p:cNvCxnSpPr>
            <a:cxnSpLocks/>
            <a:stCxn id="335" idx="0"/>
            <a:endCxn id="372" idx="4"/>
          </p:cNvCxnSpPr>
          <p:nvPr/>
        </p:nvCxnSpPr>
        <p:spPr>
          <a:xfrm flipV="1">
            <a:off x="10651488" y="3173283"/>
            <a:ext cx="173409" cy="922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77" name="Oval 376">
            <a:extLst>
              <a:ext uri="{FF2B5EF4-FFF2-40B4-BE49-F238E27FC236}">
                <a16:creationId xmlns:a16="http://schemas.microsoft.com/office/drawing/2014/main" id="{65B03FDF-C6C6-724A-B83D-738BA3EACB03}"/>
              </a:ext>
            </a:extLst>
          </p:cNvPr>
          <p:cNvSpPr/>
          <p:nvPr/>
        </p:nvSpPr>
        <p:spPr>
          <a:xfrm>
            <a:off x="8948657" y="14746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2D2A7E7A-EADD-804B-92D8-A2596601875C}"/>
              </a:ext>
            </a:extLst>
          </p:cNvPr>
          <p:cNvSpPr/>
          <p:nvPr/>
        </p:nvSpPr>
        <p:spPr>
          <a:xfrm>
            <a:off x="9872873" y="171713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F40E8A11-B326-2547-AE37-501115F900C7}"/>
              </a:ext>
            </a:extLst>
          </p:cNvPr>
          <p:cNvSpPr/>
          <p:nvPr/>
        </p:nvSpPr>
        <p:spPr>
          <a:xfrm>
            <a:off x="9984899" y="102014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114E8F87-7543-504C-9C74-2A5A92435432}"/>
              </a:ext>
            </a:extLst>
          </p:cNvPr>
          <p:cNvSpPr/>
          <p:nvPr/>
        </p:nvSpPr>
        <p:spPr>
          <a:xfrm>
            <a:off x="8503099" y="105196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D18430CA-9C52-2148-842A-35DAB11770C1}"/>
              </a:ext>
            </a:extLst>
          </p:cNvPr>
          <p:cNvSpPr/>
          <p:nvPr/>
        </p:nvSpPr>
        <p:spPr>
          <a:xfrm>
            <a:off x="9490966" y="136773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3A56DC6-B3C2-7B41-8C42-FC91FB6D7875}"/>
              </a:ext>
            </a:extLst>
          </p:cNvPr>
          <p:cNvSpPr/>
          <p:nvPr/>
        </p:nvSpPr>
        <p:spPr>
          <a:xfrm>
            <a:off x="10219398" y="139439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33CB31AC-2693-A949-93CC-2B4E88686B5A}"/>
              </a:ext>
            </a:extLst>
          </p:cNvPr>
          <p:cNvSpPr/>
          <p:nvPr/>
        </p:nvSpPr>
        <p:spPr>
          <a:xfrm>
            <a:off x="9310020" y="198297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F613EB82-F4B2-FD49-9B20-560C944FD8DE}"/>
              </a:ext>
            </a:extLst>
          </p:cNvPr>
          <p:cNvSpPr/>
          <p:nvPr/>
        </p:nvSpPr>
        <p:spPr>
          <a:xfrm>
            <a:off x="8451510" y="190616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937BCD88-79D3-494C-AFE0-A476DD8AFA52}"/>
              </a:ext>
            </a:extLst>
          </p:cNvPr>
          <p:cNvSpPr/>
          <p:nvPr/>
        </p:nvSpPr>
        <p:spPr>
          <a:xfrm>
            <a:off x="9812471" y="2368596"/>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1C73C58F-F2BE-A748-B956-0B66383332A5}"/>
              </a:ext>
            </a:extLst>
          </p:cNvPr>
          <p:cNvSpPr/>
          <p:nvPr/>
        </p:nvSpPr>
        <p:spPr>
          <a:xfrm>
            <a:off x="8946791" y="2391417"/>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AF34B0ED-008E-AC49-8994-73480B11BAE0}"/>
              </a:ext>
            </a:extLst>
          </p:cNvPr>
          <p:cNvSpPr/>
          <p:nvPr/>
        </p:nvSpPr>
        <p:spPr>
          <a:xfrm>
            <a:off x="10230550" y="218880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D52F3996-DAA1-6F42-BE3B-E138D08DFBA3}"/>
              </a:ext>
            </a:extLst>
          </p:cNvPr>
          <p:cNvSpPr/>
          <p:nvPr/>
        </p:nvSpPr>
        <p:spPr>
          <a:xfrm>
            <a:off x="9210111" y="102014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B181DC07-6E08-814B-9965-8A4A37F882CF}"/>
              </a:ext>
            </a:extLst>
          </p:cNvPr>
          <p:cNvSpPr/>
          <p:nvPr/>
        </p:nvSpPr>
        <p:spPr>
          <a:xfrm>
            <a:off x="9007727" y="67723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Connector 389">
            <a:extLst>
              <a:ext uri="{FF2B5EF4-FFF2-40B4-BE49-F238E27FC236}">
                <a16:creationId xmlns:a16="http://schemas.microsoft.com/office/drawing/2014/main" id="{6DB87E3A-FAB7-A041-9816-6F308AA92A34}"/>
              </a:ext>
            </a:extLst>
          </p:cNvPr>
          <p:cNvCxnSpPr>
            <a:cxnSpLocks/>
            <a:stCxn id="384" idx="7"/>
            <a:endCxn id="377" idx="3"/>
          </p:cNvCxnSpPr>
          <p:nvPr/>
        </p:nvCxnSpPr>
        <p:spPr>
          <a:xfrm flipV="1">
            <a:off x="8634058" y="1657216"/>
            <a:ext cx="345919" cy="2802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D8606B52-DB79-534B-A2A8-B922ABFCDA29}"/>
              </a:ext>
            </a:extLst>
          </p:cNvPr>
          <p:cNvCxnSpPr>
            <a:cxnSpLocks/>
            <a:stCxn id="384" idx="5"/>
            <a:endCxn id="386" idx="1"/>
          </p:cNvCxnSpPr>
          <p:nvPr/>
        </p:nvCxnSpPr>
        <p:spPr>
          <a:xfrm>
            <a:off x="8634058" y="2088715"/>
            <a:ext cx="344053" cy="33402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25310CE5-C821-F149-9C31-266A50D4BEE8}"/>
              </a:ext>
            </a:extLst>
          </p:cNvPr>
          <p:cNvCxnSpPr>
            <a:cxnSpLocks/>
            <a:stCxn id="386" idx="0"/>
            <a:endCxn id="377" idx="4"/>
          </p:cNvCxnSpPr>
          <p:nvPr/>
        </p:nvCxnSpPr>
        <p:spPr>
          <a:xfrm flipV="1">
            <a:off x="9053725" y="1688536"/>
            <a:ext cx="1866" cy="7028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814C54C8-5035-8243-AA05-9152AE79039F}"/>
              </a:ext>
            </a:extLst>
          </p:cNvPr>
          <p:cNvCxnSpPr>
            <a:cxnSpLocks/>
            <a:stCxn id="377" idx="0"/>
            <a:endCxn id="389" idx="4"/>
          </p:cNvCxnSpPr>
          <p:nvPr/>
        </p:nvCxnSpPr>
        <p:spPr>
          <a:xfrm flipV="1">
            <a:off x="9055591" y="891107"/>
            <a:ext cx="59070" cy="5835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4F6FBD0A-06AB-4944-96DD-3D2CB558CBCB}"/>
              </a:ext>
            </a:extLst>
          </p:cNvPr>
          <p:cNvCxnSpPr>
            <a:cxnSpLocks/>
            <a:stCxn id="379" idx="2"/>
            <a:endCxn id="388" idx="6"/>
          </p:cNvCxnSpPr>
          <p:nvPr/>
        </p:nvCxnSpPr>
        <p:spPr>
          <a:xfrm flipH="1">
            <a:off x="9423979" y="1127078"/>
            <a:ext cx="56091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2F2ED07C-48DD-B54C-ABA7-B433241BDBED}"/>
              </a:ext>
            </a:extLst>
          </p:cNvPr>
          <p:cNvCxnSpPr>
            <a:cxnSpLocks/>
            <a:stCxn id="380" idx="7"/>
            <a:endCxn id="389" idx="3"/>
          </p:cNvCxnSpPr>
          <p:nvPr/>
        </p:nvCxnSpPr>
        <p:spPr>
          <a:xfrm flipV="1">
            <a:off x="8685647" y="859787"/>
            <a:ext cx="353400" cy="2235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4FBDCFC5-4A10-C64D-B722-838EF5915507}"/>
              </a:ext>
            </a:extLst>
          </p:cNvPr>
          <p:cNvCxnSpPr>
            <a:cxnSpLocks/>
            <a:stCxn id="380" idx="6"/>
            <a:endCxn id="388" idx="2"/>
          </p:cNvCxnSpPr>
          <p:nvPr/>
        </p:nvCxnSpPr>
        <p:spPr>
          <a:xfrm flipV="1">
            <a:off x="8716967" y="1127078"/>
            <a:ext cx="493144" cy="318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D04FA792-84DE-6C41-B59B-4765ED4E0C38}"/>
              </a:ext>
            </a:extLst>
          </p:cNvPr>
          <p:cNvCxnSpPr>
            <a:cxnSpLocks/>
            <a:stCxn id="389" idx="5"/>
            <a:endCxn id="388" idx="1"/>
          </p:cNvCxnSpPr>
          <p:nvPr/>
        </p:nvCxnSpPr>
        <p:spPr>
          <a:xfrm>
            <a:off x="9190275" y="859787"/>
            <a:ext cx="51156" cy="1916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DDFF4E64-125E-0F47-804B-0083818C0744}"/>
              </a:ext>
            </a:extLst>
          </p:cNvPr>
          <p:cNvCxnSpPr>
            <a:cxnSpLocks/>
            <a:stCxn id="388" idx="5"/>
            <a:endCxn id="381" idx="0"/>
          </p:cNvCxnSpPr>
          <p:nvPr/>
        </p:nvCxnSpPr>
        <p:spPr>
          <a:xfrm>
            <a:off x="9392659" y="1202692"/>
            <a:ext cx="205241" cy="1650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CF0EA2DE-FE00-254E-B2D1-E2EAC9CAEA16}"/>
              </a:ext>
            </a:extLst>
          </p:cNvPr>
          <p:cNvCxnSpPr>
            <a:cxnSpLocks/>
            <a:stCxn id="382" idx="3"/>
            <a:endCxn id="378" idx="7"/>
          </p:cNvCxnSpPr>
          <p:nvPr/>
        </p:nvCxnSpPr>
        <p:spPr>
          <a:xfrm flipH="1">
            <a:off x="10055421" y="1576940"/>
            <a:ext cx="195297" cy="1715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641BB4BE-E126-5845-A16E-FAEE9EC30235}"/>
              </a:ext>
            </a:extLst>
          </p:cNvPr>
          <p:cNvCxnSpPr>
            <a:cxnSpLocks/>
            <a:stCxn id="382" idx="2"/>
            <a:endCxn id="388" idx="6"/>
          </p:cNvCxnSpPr>
          <p:nvPr/>
        </p:nvCxnSpPr>
        <p:spPr>
          <a:xfrm flipH="1" flipV="1">
            <a:off x="9423979" y="1127078"/>
            <a:ext cx="795419" cy="37424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160BFEC9-71C8-ED4D-9EA4-AA67AD31A556}"/>
              </a:ext>
            </a:extLst>
          </p:cNvPr>
          <p:cNvCxnSpPr>
            <a:cxnSpLocks/>
            <a:stCxn id="377" idx="5"/>
            <a:endCxn id="383" idx="1"/>
          </p:cNvCxnSpPr>
          <p:nvPr/>
        </p:nvCxnSpPr>
        <p:spPr>
          <a:xfrm>
            <a:off x="9131205" y="1657216"/>
            <a:ext cx="210135" cy="3570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34D79215-9119-FB4C-85E8-D0B645BF953F}"/>
              </a:ext>
            </a:extLst>
          </p:cNvPr>
          <p:cNvCxnSpPr>
            <a:cxnSpLocks/>
            <a:stCxn id="377" idx="6"/>
            <a:endCxn id="381" idx="3"/>
          </p:cNvCxnSpPr>
          <p:nvPr/>
        </p:nvCxnSpPr>
        <p:spPr>
          <a:xfrm flipV="1">
            <a:off x="9162525" y="1550282"/>
            <a:ext cx="359761" cy="31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A7598D36-2FF0-BD4A-8B13-BF3796B0471B}"/>
              </a:ext>
            </a:extLst>
          </p:cNvPr>
          <p:cNvCxnSpPr>
            <a:cxnSpLocks/>
            <a:stCxn id="381" idx="5"/>
            <a:endCxn id="378" idx="2"/>
          </p:cNvCxnSpPr>
          <p:nvPr/>
        </p:nvCxnSpPr>
        <p:spPr>
          <a:xfrm>
            <a:off x="9673514" y="1550282"/>
            <a:ext cx="199359" cy="2737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81D1AA5-F15A-7D44-8D4B-24D1617ADF5A}"/>
              </a:ext>
            </a:extLst>
          </p:cNvPr>
          <p:cNvCxnSpPr>
            <a:cxnSpLocks/>
            <a:stCxn id="383" idx="0"/>
            <a:endCxn id="388" idx="4"/>
          </p:cNvCxnSpPr>
          <p:nvPr/>
        </p:nvCxnSpPr>
        <p:spPr>
          <a:xfrm flipH="1" flipV="1">
            <a:off x="9317045" y="1234012"/>
            <a:ext cx="99909" cy="7489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A7B63272-C03C-4D47-9B8C-D393F9BDB1BB}"/>
              </a:ext>
            </a:extLst>
          </p:cNvPr>
          <p:cNvCxnSpPr>
            <a:cxnSpLocks/>
            <a:stCxn id="387" idx="1"/>
            <a:endCxn id="378" idx="5"/>
          </p:cNvCxnSpPr>
          <p:nvPr/>
        </p:nvCxnSpPr>
        <p:spPr>
          <a:xfrm flipH="1" flipV="1">
            <a:off x="10055421" y="1899686"/>
            <a:ext cx="206449" cy="3204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371959F1-DF09-2D48-9906-72DFF1847613}"/>
              </a:ext>
            </a:extLst>
          </p:cNvPr>
          <p:cNvCxnSpPr>
            <a:cxnSpLocks/>
            <a:stCxn id="378" idx="4"/>
            <a:endCxn id="385" idx="0"/>
          </p:cNvCxnSpPr>
          <p:nvPr/>
        </p:nvCxnSpPr>
        <p:spPr>
          <a:xfrm flipH="1">
            <a:off x="9919405" y="1931006"/>
            <a:ext cx="60402" cy="4375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422A775C-4C06-2A4D-9B68-FB3D61BAA5AF}"/>
              </a:ext>
            </a:extLst>
          </p:cNvPr>
          <p:cNvCxnSpPr>
            <a:cxnSpLocks/>
            <a:stCxn id="378" idx="2"/>
            <a:endCxn id="383" idx="6"/>
          </p:cNvCxnSpPr>
          <p:nvPr/>
        </p:nvCxnSpPr>
        <p:spPr>
          <a:xfrm flipH="1">
            <a:off x="9523888" y="1824072"/>
            <a:ext cx="348985" cy="2658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332847-664C-CB4C-A158-992FEB409739}"/>
              </a:ext>
            </a:extLst>
          </p:cNvPr>
          <p:cNvCxnSpPr>
            <a:cxnSpLocks/>
            <a:stCxn id="386" idx="7"/>
            <a:endCxn id="388" idx="4"/>
          </p:cNvCxnSpPr>
          <p:nvPr/>
        </p:nvCxnSpPr>
        <p:spPr>
          <a:xfrm flipV="1">
            <a:off x="9129339" y="1234012"/>
            <a:ext cx="187706" cy="1188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782C3662-E2C7-584C-88AB-B128CB476E92}"/>
              </a:ext>
            </a:extLst>
          </p:cNvPr>
          <p:cNvCxnSpPr>
            <a:cxnSpLocks/>
            <a:stCxn id="386" idx="6"/>
            <a:endCxn id="378" idx="3"/>
          </p:cNvCxnSpPr>
          <p:nvPr/>
        </p:nvCxnSpPr>
        <p:spPr>
          <a:xfrm flipV="1">
            <a:off x="9160659" y="1899686"/>
            <a:ext cx="743534" cy="5986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15" name="Oval 414">
            <a:extLst>
              <a:ext uri="{FF2B5EF4-FFF2-40B4-BE49-F238E27FC236}">
                <a16:creationId xmlns:a16="http://schemas.microsoft.com/office/drawing/2014/main" id="{70419ADC-FDF2-454A-963C-3D9320F03461}"/>
              </a:ext>
            </a:extLst>
          </p:cNvPr>
          <p:cNvSpPr/>
          <p:nvPr/>
        </p:nvSpPr>
        <p:spPr>
          <a:xfrm>
            <a:off x="9646031" y="64839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7" name="Straight Connector 416">
            <a:extLst>
              <a:ext uri="{FF2B5EF4-FFF2-40B4-BE49-F238E27FC236}">
                <a16:creationId xmlns:a16="http://schemas.microsoft.com/office/drawing/2014/main" id="{D4AD4354-A9FE-2147-81EB-1D08D42BEAD0}"/>
              </a:ext>
            </a:extLst>
          </p:cNvPr>
          <p:cNvCxnSpPr>
            <a:cxnSpLocks/>
            <a:stCxn id="388" idx="7"/>
            <a:endCxn id="415" idx="3"/>
          </p:cNvCxnSpPr>
          <p:nvPr/>
        </p:nvCxnSpPr>
        <p:spPr>
          <a:xfrm flipV="1">
            <a:off x="9392659" y="830947"/>
            <a:ext cx="284692" cy="2205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864ACFD6-3B6A-6F4A-844A-5150AB509E02}"/>
              </a:ext>
            </a:extLst>
          </p:cNvPr>
          <p:cNvCxnSpPr>
            <a:cxnSpLocks/>
            <a:stCxn id="378" idx="0"/>
            <a:endCxn id="415" idx="4"/>
          </p:cNvCxnSpPr>
          <p:nvPr/>
        </p:nvCxnSpPr>
        <p:spPr>
          <a:xfrm flipH="1" flipV="1">
            <a:off x="9752965" y="862267"/>
            <a:ext cx="226842" cy="8548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100D0D0-43C1-BE4E-9018-18411D8C8C8E}"/>
              </a:ext>
            </a:extLst>
          </p:cNvPr>
          <p:cNvCxnSpPr>
            <a:cxnSpLocks/>
            <a:stCxn id="25" idx="6"/>
            <a:endCxn id="298" idx="3"/>
          </p:cNvCxnSpPr>
          <p:nvPr/>
        </p:nvCxnSpPr>
        <p:spPr>
          <a:xfrm flipV="1">
            <a:off x="3362082" y="3173541"/>
            <a:ext cx="1413341" cy="4765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B14079AA-D21C-8E43-B715-A12FA9BF7507}"/>
              </a:ext>
            </a:extLst>
          </p:cNvPr>
          <p:cNvCxnSpPr>
            <a:cxnSpLocks/>
            <a:stCxn id="32" idx="6"/>
            <a:endCxn id="169" idx="2"/>
          </p:cNvCxnSpPr>
          <p:nvPr/>
        </p:nvCxnSpPr>
        <p:spPr>
          <a:xfrm>
            <a:off x="3286405" y="4492495"/>
            <a:ext cx="1320080" cy="6961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CED9C9F5-A890-BC4D-B67D-4C2E6FA724B2}"/>
              </a:ext>
            </a:extLst>
          </p:cNvPr>
          <p:cNvCxnSpPr>
            <a:cxnSpLocks/>
            <a:stCxn id="21" idx="6"/>
            <a:endCxn id="173" idx="2"/>
          </p:cNvCxnSpPr>
          <p:nvPr/>
        </p:nvCxnSpPr>
        <p:spPr>
          <a:xfrm>
            <a:off x="2893609" y="3986310"/>
            <a:ext cx="2579414" cy="3971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CEC4A740-36FB-0746-9605-AFA5429BCB2C}"/>
              </a:ext>
            </a:extLst>
          </p:cNvPr>
          <p:cNvCxnSpPr>
            <a:cxnSpLocks/>
            <a:stCxn id="22" idx="6"/>
            <a:endCxn id="300" idx="2"/>
          </p:cNvCxnSpPr>
          <p:nvPr/>
        </p:nvCxnSpPr>
        <p:spPr>
          <a:xfrm>
            <a:off x="3148214" y="3186796"/>
            <a:ext cx="1962750" cy="488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3" name="Oval 462">
            <a:extLst>
              <a:ext uri="{FF2B5EF4-FFF2-40B4-BE49-F238E27FC236}">
                <a16:creationId xmlns:a16="http://schemas.microsoft.com/office/drawing/2014/main" id="{0FC0D69A-59B2-6942-A91A-E26F9A275217}"/>
              </a:ext>
            </a:extLst>
          </p:cNvPr>
          <p:cNvSpPr/>
          <p:nvPr/>
        </p:nvSpPr>
        <p:spPr>
          <a:xfrm>
            <a:off x="5515199" y="1092359"/>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5" name="Straight Connector 464">
            <a:extLst>
              <a:ext uri="{FF2B5EF4-FFF2-40B4-BE49-F238E27FC236}">
                <a16:creationId xmlns:a16="http://schemas.microsoft.com/office/drawing/2014/main" id="{6937984C-B293-0749-B7BB-A91226B96D16}"/>
              </a:ext>
            </a:extLst>
          </p:cNvPr>
          <p:cNvCxnSpPr>
            <a:cxnSpLocks/>
            <a:stCxn id="302" idx="0"/>
            <a:endCxn id="463" idx="4"/>
          </p:cNvCxnSpPr>
          <p:nvPr/>
        </p:nvCxnSpPr>
        <p:spPr>
          <a:xfrm flipV="1">
            <a:off x="5559326" y="1306227"/>
            <a:ext cx="62807" cy="5132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0" name="Oval 469">
            <a:extLst>
              <a:ext uri="{FF2B5EF4-FFF2-40B4-BE49-F238E27FC236}">
                <a16:creationId xmlns:a16="http://schemas.microsoft.com/office/drawing/2014/main" id="{A59ED8D9-8B8F-F74D-B927-424C1C58DFF4}"/>
              </a:ext>
            </a:extLst>
          </p:cNvPr>
          <p:cNvSpPr/>
          <p:nvPr/>
        </p:nvSpPr>
        <p:spPr>
          <a:xfrm>
            <a:off x="5951679" y="113263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1" name="Straight Connector 470">
            <a:extLst>
              <a:ext uri="{FF2B5EF4-FFF2-40B4-BE49-F238E27FC236}">
                <a16:creationId xmlns:a16="http://schemas.microsoft.com/office/drawing/2014/main" id="{7E843DED-4CA6-8A45-8037-7B97A7F90AD8}"/>
              </a:ext>
            </a:extLst>
          </p:cNvPr>
          <p:cNvCxnSpPr>
            <a:cxnSpLocks/>
            <a:stCxn id="302" idx="7"/>
            <a:endCxn id="470" idx="3"/>
          </p:cNvCxnSpPr>
          <p:nvPr/>
        </p:nvCxnSpPr>
        <p:spPr>
          <a:xfrm flipV="1">
            <a:off x="5634940" y="1315178"/>
            <a:ext cx="348059" cy="5355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5" name="Oval 474">
            <a:extLst>
              <a:ext uri="{FF2B5EF4-FFF2-40B4-BE49-F238E27FC236}">
                <a16:creationId xmlns:a16="http://schemas.microsoft.com/office/drawing/2014/main" id="{1DB552C0-9B52-EC4E-8906-D69FFEA19867}"/>
              </a:ext>
            </a:extLst>
          </p:cNvPr>
          <p:cNvSpPr/>
          <p:nvPr/>
        </p:nvSpPr>
        <p:spPr>
          <a:xfrm>
            <a:off x="6712099" y="19263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8" name="Straight Connector 477">
            <a:extLst>
              <a:ext uri="{FF2B5EF4-FFF2-40B4-BE49-F238E27FC236}">
                <a16:creationId xmlns:a16="http://schemas.microsoft.com/office/drawing/2014/main" id="{A0E6FCA0-C05B-844A-8C85-4834745EDE4D}"/>
              </a:ext>
            </a:extLst>
          </p:cNvPr>
          <p:cNvCxnSpPr>
            <a:cxnSpLocks/>
            <a:stCxn id="475" idx="2"/>
            <a:endCxn id="302" idx="6"/>
          </p:cNvCxnSpPr>
          <p:nvPr/>
        </p:nvCxnSpPr>
        <p:spPr>
          <a:xfrm flipH="1" flipV="1">
            <a:off x="5666260" y="1926368"/>
            <a:ext cx="1045839" cy="1069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211D4BAD-AE39-D64A-A1A0-6F1DB565A682}"/>
              </a:ext>
            </a:extLst>
          </p:cNvPr>
          <p:cNvCxnSpPr>
            <a:cxnSpLocks/>
            <a:stCxn id="475" idx="6"/>
            <a:endCxn id="247" idx="2"/>
          </p:cNvCxnSpPr>
          <p:nvPr/>
        </p:nvCxnSpPr>
        <p:spPr>
          <a:xfrm>
            <a:off x="6925967" y="2033302"/>
            <a:ext cx="688154" cy="1555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DE6A944C-43AC-6D40-86C9-15522A94F88D}"/>
              </a:ext>
            </a:extLst>
          </p:cNvPr>
          <p:cNvCxnSpPr>
            <a:cxnSpLocks/>
            <a:stCxn id="475" idx="3"/>
            <a:endCxn id="292" idx="7"/>
          </p:cNvCxnSpPr>
          <p:nvPr/>
        </p:nvCxnSpPr>
        <p:spPr>
          <a:xfrm flipH="1">
            <a:off x="6337649" y="2108916"/>
            <a:ext cx="405770" cy="390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8BA3595C-A94E-2546-83A3-BE9AAAB2BC45}"/>
              </a:ext>
            </a:extLst>
          </p:cNvPr>
          <p:cNvCxnSpPr>
            <a:cxnSpLocks/>
            <a:stCxn id="475" idx="5"/>
            <a:endCxn id="259" idx="2"/>
          </p:cNvCxnSpPr>
          <p:nvPr/>
        </p:nvCxnSpPr>
        <p:spPr>
          <a:xfrm>
            <a:off x="6894647" y="2108916"/>
            <a:ext cx="838606" cy="8094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F9CC2AB8-4D12-B74D-AB3B-71558CEA28A9}"/>
              </a:ext>
            </a:extLst>
          </p:cNvPr>
          <p:cNvCxnSpPr>
            <a:cxnSpLocks/>
            <a:stCxn id="286" idx="7"/>
            <a:endCxn id="377" idx="3"/>
          </p:cNvCxnSpPr>
          <p:nvPr/>
        </p:nvCxnSpPr>
        <p:spPr>
          <a:xfrm flipV="1">
            <a:off x="8603448" y="1657216"/>
            <a:ext cx="376530" cy="63852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32" name="Oval 531">
            <a:extLst>
              <a:ext uri="{FF2B5EF4-FFF2-40B4-BE49-F238E27FC236}">
                <a16:creationId xmlns:a16="http://schemas.microsoft.com/office/drawing/2014/main" id="{49E4D0C1-CA2E-1342-8349-021BC69DED05}"/>
              </a:ext>
            </a:extLst>
          </p:cNvPr>
          <p:cNvSpPr/>
          <p:nvPr/>
        </p:nvSpPr>
        <p:spPr>
          <a:xfrm>
            <a:off x="7750921" y="1526985"/>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3" name="Straight Connector 532">
            <a:extLst>
              <a:ext uri="{FF2B5EF4-FFF2-40B4-BE49-F238E27FC236}">
                <a16:creationId xmlns:a16="http://schemas.microsoft.com/office/drawing/2014/main" id="{38211DB1-FB15-4540-BA69-D56AE4EAA822}"/>
              </a:ext>
            </a:extLst>
          </p:cNvPr>
          <p:cNvCxnSpPr>
            <a:cxnSpLocks/>
            <a:stCxn id="377" idx="2"/>
            <a:endCxn id="532" idx="6"/>
          </p:cNvCxnSpPr>
          <p:nvPr/>
        </p:nvCxnSpPr>
        <p:spPr>
          <a:xfrm flipH="1">
            <a:off x="7964789" y="1581602"/>
            <a:ext cx="983868" cy="523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F5CA11AF-5DC3-4246-B7E5-A884B936AB12}"/>
              </a:ext>
            </a:extLst>
          </p:cNvPr>
          <p:cNvCxnSpPr>
            <a:cxnSpLocks/>
            <a:stCxn id="247" idx="0"/>
            <a:endCxn id="532" idx="4"/>
          </p:cNvCxnSpPr>
          <p:nvPr/>
        </p:nvCxnSpPr>
        <p:spPr>
          <a:xfrm flipV="1">
            <a:off x="7721055" y="1740853"/>
            <a:ext cx="136800" cy="34102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B560C799-3B77-6F41-BF85-928407AF4E3C}"/>
              </a:ext>
            </a:extLst>
          </p:cNvPr>
          <p:cNvCxnSpPr>
            <a:cxnSpLocks/>
            <a:stCxn id="532" idx="3"/>
            <a:endCxn id="292" idx="7"/>
          </p:cNvCxnSpPr>
          <p:nvPr/>
        </p:nvCxnSpPr>
        <p:spPr>
          <a:xfrm flipH="1">
            <a:off x="6337649" y="1709533"/>
            <a:ext cx="1444593" cy="79001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FF4B55C8-19F7-EB4E-9917-31F19FD7BFFD}"/>
              </a:ext>
            </a:extLst>
          </p:cNvPr>
          <p:cNvCxnSpPr>
            <a:cxnSpLocks/>
            <a:stCxn id="251" idx="2"/>
            <a:endCxn id="301" idx="6"/>
          </p:cNvCxnSpPr>
          <p:nvPr/>
        </p:nvCxnSpPr>
        <p:spPr>
          <a:xfrm flipH="1">
            <a:off x="6706781" y="3159958"/>
            <a:ext cx="174770" cy="932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9FC2A384-2F63-CE4F-AF86-97219ACEEF64}"/>
              </a:ext>
            </a:extLst>
          </p:cNvPr>
          <p:cNvCxnSpPr>
            <a:cxnSpLocks/>
            <a:stCxn id="163" idx="6"/>
            <a:endCxn id="217" idx="2"/>
          </p:cNvCxnSpPr>
          <p:nvPr/>
        </p:nvCxnSpPr>
        <p:spPr>
          <a:xfrm flipV="1">
            <a:off x="6389600" y="5007265"/>
            <a:ext cx="822444" cy="24966"/>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584" name="Oval 583">
            <a:extLst>
              <a:ext uri="{FF2B5EF4-FFF2-40B4-BE49-F238E27FC236}">
                <a16:creationId xmlns:a16="http://schemas.microsoft.com/office/drawing/2014/main" id="{26D6EEA9-E6D1-1543-BDD0-2EBE3E9E7F73}"/>
              </a:ext>
            </a:extLst>
          </p:cNvPr>
          <p:cNvSpPr/>
          <p:nvPr/>
        </p:nvSpPr>
        <p:spPr>
          <a:xfrm>
            <a:off x="4713419" y="178990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5" name="Straight Connector 584">
            <a:extLst>
              <a:ext uri="{FF2B5EF4-FFF2-40B4-BE49-F238E27FC236}">
                <a16:creationId xmlns:a16="http://schemas.microsoft.com/office/drawing/2014/main" id="{4C52C80E-5C2D-B448-8861-76AC4CA82E8C}"/>
              </a:ext>
            </a:extLst>
          </p:cNvPr>
          <p:cNvCxnSpPr>
            <a:cxnSpLocks/>
            <a:stCxn id="302" idx="2"/>
            <a:endCxn id="584" idx="6"/>
          </p:cNvCxnSpPr>
          <p:nvPr/>
        </p:nvCxnSpPr>
        <p:spPr>
          <a:xfrm flipH="1" flipV="1">
            <a:off x="4927287" y="1896836"/>
            <a:ext cx="525105" cy="295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0" name="Oval 589">
            <a:extLst>
              <a:ext uri="{FF2B5EF4-FFF2-40B4-BE49-F238E27FC236}">
                <a16:creationId xmlns:a16="http://schemas.microsoft.com/office/drawing/2014/main" id="{E436912D-BA0E-7F43-9866-82D5412B28EE}"/>
              </a:ext>
            </a:extLst>
          </p:cNvPr>
          <p:cNvSpPr/>
          <p:nvPr/>
        </p:nvSpPr>
        <p:spPr>
          <a:xfrm>
            <a:off x="7120689" y="162334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1" name="Straight Connector 590">
            <a:extLst>
              <a:ext uri="{FF2B5EF4-FFF2-40B4-BE49-F238E27FC236}">
                <a16:creationId xmlns:a16="http://schemas.microsoft.com/office/drawing/2014/main" id="{E292F137-BC15-BB48-BB8F-2A16D13B381C}"/>
              </a:ext>
            </a:extLst>
          </p:cNvPr>
          <p:cNvCxnSpPr>
            <a:cxnSpLocks/>
            <a:stCxn id="247" idx="1"/>
            <a:endCxn id="590" idx="5"/>
          </p:cNvCxnSpPr>
          <p:nvPr/>
        </p:nvCxnSpPr>
        <p:spPr>
          <a:xfrm flipH="1" flipV="1">
            <a:off x="7303237" y="1805890"/>
            <a:ext cx="342204" cy="3073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4" name="Oval 593">
            <a:extLst>
              <a:ext uri="{FF2B5EF4-FFF2-40B4-BE49-F238E27FC236}">
                <a16:creationId xmlns:a16="http://schemas.microsoft.com/office/drawing/2014/main" id="{780B2816-A5CA-D14D-8776-CF1504AFD877}"/>
              </a:ext>
            </a:extLst>
          </p:cNvPr>
          <p:cNvSpPr/>
          <p:nvPr/>
        </p:nvSpPr>
        <p:spPr>
          <a:xfrm>
            <a:off x="7667735" y="440488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5" name="Straight Connector 594">
            <a:extLst>
              <a:ext uri="{FF2B5EF4-FFF2-40B4-BE49-F238E27FC236}">
                <a16:creationId xmlns:a16="http://schemas.microsoft.com/office/drawing/2014/main" id="{16D23A41-ED00-3245-8F24-31B3ECDC88D7}"/>
              </a:ext>
            </a:extLst>
          </p:cNvPr>
          <p:cNvCxnSpPr>
            <a:cxnSpLocks/>
            <a:stCxn id="204" idx="2"/>
            <a:endCxn id="594" idx="5"/>
          </p:cNvCxnSpPr>
          <p:nvPr/>
        </p:nvCxnSpPr>
        <p:spPr>
          <a:xfrm flipH="1" flipV="1">
            <a:off x="7850283" y="4587428"/>
            <a:ext cx="190312" cy="993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7" name="Oval 596">
            <a:extLst>
              <a:ext uri="{FF2B5EF4-FFF2-40B4-BE49-F238E27FC236}">
                <a16:creationId xmlns:a16="http://schemas.microsoft.com/office/drawing/2014/main" id="{95DD27AB-9152-4C4B-BDF2-161548E68FCD}"/>
              </a:ext>
            </a:extLst>
          </p:cNvPr>
          <p:cNvSpPr/>
          <p:nvPr/>
        </p:nvSpPr>
        <p:spPr>
          <a:xfrm>
            <a:off x="5629356" y="315995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8" name="Straight Connector 597">
            <a:extLst>
              <a:ext uri="{FF2B5EF4-FFF2-40B4-BE49-F238E27FC236}">
                <a16:creationId xmlns:a16="http://schemas.microsoft.com/office/drawing/2014/main" id="{EBD55E2A-50CC-3D41-B760-9D85CAF051E0}"/>
              </a:ext>
            </a:extLst>
          </p:cNvPr>
          <p:cNvCxnSpPr>
            <a:cxnSpLocks/>
            <a:stCxn id="161" idx="0"/>
            <a:endCxn id="597" idx="4"/>
          </p:cNvCxnSpPr>
          <p:nvPr/>
        </p:nvCxnSpPr>
        <p:spPr>
          <a:xfrm flipV="1">
            <a:off x="5719813" y="3373826"/>
            <a:ext cx="16476" cy="1908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980AE3B3-0781-FF48-B308-CA3EBBE95121}"/>
              </a:ext>
            </a:extLst>
          </p:cNvPr>
          <p:cNvCxnSpPr>
            <a:cxnSpLocks/>
            <a:stCxn id="292" idx="3"/>
            <a:endCxn id="597" idx="7"/>
          </p:cNvCxnSpPr>
          <p:nvPr/>
        </p:nvCxnSpPr>
        <p:spPr>
          <a:xfrm flipH="1">
            <a:off x="5811904" y="2650772"/>
            <a:ext cx="374517" cy="5405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95AC60EC-1EB8-0246-BC5D-EBE0B6F95A43}"/>
              </a:ext>
            </a:extLst>
          </p:cNvPr>
          <p:cNvCxnSpPr>
            <a:cxnSpLocks/>
            <a:stCxn id="341" idx="1"/>
            <a:endCxn id="258" idx="5"/>
          </p:cNvCxnSpPr>
          <p:nvPr/>
        </p:nvCxnSpPr>
        <p:spPr>
          <a:xfrm flipH="1" flipV="1">
            <a:off x="8888324" y="4259873"/>
            <a:ext cx="147138" cy="20827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CC5E68E9-F584-7F43-B473-B7169EEB294A}"/>
              </a:ext>
            </a:extLst>
          </p:cNvPr>
          <p:cNvCxnSpPr>
            <a:cxnSpLocks/>
            <a:stCxn id="334" idx="2"/>
            <a:endCxn id="249" idx="5"/>
          </p:cNvCxnSpPr>
          <p:nvPr/>
        </p:nvCxnSpPr>
        <p:spPr>
          <a:xfrm flipH="1" flipV="1">
            <a:off x="8528825" y="3591482"/>
            <a:ext cx="1126668" cy="515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a:extLst>
              <a:ext uri="{FF2B5EF4-FFF2-40B4-BE49-F238E27FC236}">
                <a16:creationId xmlns:a16="http://schemas.microsoft.com/office/drawing/2014/main" id="{5F2A3333-AB33-ED4B-AC30-627E50E22EAF}"/>
              </a:ext>
            </a:extLst>
          </p:cNvPr>
          <p:cNvCxnSpPr>
            <a:cxnSpLocks/>
            <a:stCxn id="334" idx="1"/>
            <a:endCxn id="337" idx="5"/>
          </p:cNvCxnSpPr>
          <p:nvPr/>
        </p:nvCxnSpPr>
        <p:spPr>
          <a:xfrm flipH="1" flipV="1">
            <a:off x="9392483" y="3759400"/>
            <a:ext cx="294331" cy="2714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FAAAC97F-08DB-CE4D-9CEA-081D772544E0}"/>
              </a:ext>
            </a:extLst>
          </p:cNvPr>
          <p:cNvCxnSpPr>
            <a:cxnSpLocks/>
            <a:stCxn id="345" idx="2"/>
            <a:endCxn id="337" idx="6"/>
          </p:cNvCxnSpPr>
          <p:nvPr/>
        </p:nvCxnSpPr>
        <p:spPr>
          <a:xfrm flipH="1">
            <a:off x="9423803" y="3620642"/>
            <a:ext cx="560131" cy="631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31C16AB0-8BCD-F744-B564-0F5EE4DADD66}"/>
              </a:ext>
            </a:extLst>
          </p:cNvPr>
          <p:cNvCxnSpPr>
            <a:cxnSpLocks/>
            <a:stCxn id="143" idx="6"/>
            <a:endCxn id="302" idx="2"/>
          </p:cNvCxnSpPr>
          <p:nvPr/>
        </p:nvCxnSpPr>
        <p:spPr>
          <a:xfrm flipV="1">
            <a:off x="2983073" y="1926368"/>
            <a:ext cx="2469319" cy="7044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542BB8D3-2DFF-714C-B02F-D692C93A23F8}"/>
              </a:ext>
            </a:extLst>
          </p:cNvPr>
          <p:cNvCxnSpPr>
            <a:cxnSpLocks/>
            <a:stCxn id="161" idx="7"/>
            <a:endCxn id="299" idx="3"/>
          </p:cNvCxnSpPr>
          <p:nvPr/>
        </p:nvCxnSpPr>
        <p:spPr>
          <a:xfrm flipV="1">
            <a:off x="5795427" y="3381754"/>
            <a:ext cx="223657" cy="21425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61FD06E2-CDAA-1946-B961-1D52545418E6}"/>
              </a:ext>
            </a:extLst>
          </p:cNvPr>
          <p:cNvCxnSpPr>
            <a:cxnSpLocks/>
            <a:stCxn id="161" idx="1"/>
            <a:endCxn id="300" idx="5"/>
          </p:cNvCxnSpPr>
          <p:nvPr/>
        </p:nvCxnSpPr>
        <p:spPr>
          <a:xfrm flipH="1" flipV="1">
            <a:off x="5293512" y="3311216"/>
            <a:ext cx="350687" cy="28479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A76A023C-D461-484A-89B8-C741C63D34FD}"/>
              </a:ext>
            </a:extLst>
          </p:cNvPr>
          <p:cNvCxnSpPr>
            <a:cxnSpLocks/>
            <a:stCxn id="173" idx="7"/>
            <a:endCxn id="255" idx="2"/>
          </p:cNvCxnSpPr>
          <p:nvPr/>
        </p:nvCxnSpPr>
        <p:spPr>
          <a:xfrm flipV="1">
            <a:off x="5655571" y="3873898"/>
            <a:ext cx="1071122" cy="433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7FE0D48A-BCD4-1E49-AA88-DBECA2C3BE28}"/>
              </a:ext>
            </a:extLst>
          </p:cNvPr>
          <p:cNvCxnSpPr>
            <a:cxnSpLocks/>
            <a:stCxn id="204" idx="7"/>
            <a:endCxn id="258" idx="3"/>
          </p:cNvCxnSpPr>
          <p:nvPr/>
        </p:nvCxnSpPr>
        <p:spPr>
          <a:xfrm flipV="1">
            <a:off x="8223143" y="4259873"/>
            <a:ext cx="513953" cy="35133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87432677-B595-D84E-97DB-512F485460D4}"/>
              </a:ext>
            </a:extLst>
          </p:cNvPr>
          <p:cNvCxnSpPr>
            <a:cxnSpLocks/>
            <a:stCxn id="204" idx="0"/>
            <a:endCxn id="256" idx="3"/>
          </p:cNvCxnSpPr>
          <p:nvPr/>
        </p:nvCxnSpPr>
        <p:spPr>
          <a:xfrm flipV="1">
            <a:off x="8147529" y="4406160"/>
            <a:ext cx="58055" cy="1737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5FAC71F2-118E-344E-AE63-091D19C126F7}"/>
              </a:ext>
            </a:extLst>
          </p:cNvPr>
          <p:cNvCxnSpPr>
            <a:cxnSpLocks/>
            <a:stCxn id="385" idx="4"/>
            <a:endCxn id="333" idx="1"/>
          </p:cNvCxnSpPr>
          <p:nvPr/>
        </p:nvCxnSpPr>
        <p:spPr>
          <a:xfrm>
            <a:off x="9919405" y="2582464"/>
            <a:ext cx="235531" cy="4104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ADCAD03A-E977-4540-88AB-6A54843AD9B2}"/>
              </a:ext>
            </a:extLst>
          </p:cNvPr>
          <p:cNvCxnSpPr>
            <a:cxnSpLocks/>
            <a:stCxn id="387" idx="4"/>
            <a:endCxn id="333" idx="0"/>
          </p:cNvCxnSpPr>
          <p:nvPr/>
        </p:nvCxnSpPr>
        <p:spPr>
          <a:xfrm flipH="1">
            <a:off x="10230550" y="2402676"/>
            <a:ext cx="106934" cy="5588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67" name="Oval 666">
            <a:extLst>
              <a:ext uri="{FF2B5EF4-FFF2-40B4-BE49-F238E27FC236}">
                <a16:creationId xmlns:a16="http://schemas.microsoft.com/office/drawing/2014/main" id="{29858C34-BFDD-CA46-864F-82F7C4ECE351}"/>
              </a:ext>
            </a:extLst>
          </p:cNvPr>
          <p:cNvSpPr/>
          <p:nvPr/>
        </p:nvSpPr>
        <p:spPr>
          <a:xfrm>
            <a:off x="9190665" y="2946090"/>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8" name="Straight Connector 667">
            <a:extLst>
              <a:ext uri="{FF2B5EF4-FFF2-40B4-BE49-F238E27FC236}">
                <a16:creationId xmlns:a16="http://schemas.microsoft.com/office/drawing/2014/main" id="{AA8695C8-D39E-504E-96C2-7B7914D83D45}"/>
              </a:ext>
            </a:extLst>
          </p:cNvPr>
          <p:cNvCxnSpPr>
            <a:cxnSpLocks/>
            <a:stCxn id="333" idx="2"/>
            <a:endCxn id="667" idx="6"/>
          </p:cNvCxnSpPr>
          <p:nvPr/>
        </p:nvCxnSpPr>
        <p:spPr>
          <a:xfrm flipH="1" flipV="1">
            <a:off x="9404533" y="3053024"/>
            <a:ext cx="719083" cy="1548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E74688D4-724C-864D-A6CB-BBCBDD0932F5}"/>
              </a:ext>
            </a:extLst>
          </p:cNvPr>
          <p:cNvCxnSpPr>
            <a:cxnSpLocks/>
            <a:stCxn id="667" idx="2"/>
            <a:endCxn id="249" idx="7"/>
          </p:cNvCxnSpPr>
          <p:nvPr/>
        </p:nvCxnSpPr>
        <p:spPr>
          <a:xfrm flipH="1">
            <a:off x="8528825" y="3053024"/>
            <a:ext cx="661839" cy="3872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A5DA0D1C-0737-F242-819B-828A09ADB601}"/>
              </a:ext>
            </a:extLst>
          </p:cNvPr>
          <p:cNvCxnSpPr>
            <a:cxnSpLocks/>
            <a:stCxn id="667" idx="0"/>
            <a:endCxn id="378" idx="3"/>
          </p:cNvCxnSpPr>
          <p:nvPr/>
        </p:nvCxnSpPr>
        <p:spPr>
          <a:xfrm flipV="1">
            <a:off x="9297599" y="1899686"/>
            <a:ext cx="606594" cy="10464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96BD35B1-C015-F340-986F-14294E416368}"/>
              </a:ext>
            </a:extLst>
          </p:cNvPr>
          <p:cNvCxnSpPr>
            <a:cxnSpLocks/>
            <a:stCxn id="216" idx="3"/>
            <a:endCxn id="205" idx="7"/>
          </p:cNvCxnSpPr>
          <p:nvPr/>
        </p:nvCxnSpPr>
        <p:spPr>
          <a:xfrm flipH="1">
            <a:off x="7754846" y="5474259"/>
            <a:ext cx="177213" cy="334616"/>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9A63CA9C-3CC2-BF4E-8EBD-FFF8E872B083}"/>
              </a:ext>
            </a:extLst>
          </p:cNvPr>
          <p:cNvCxnSpPr>
            <a:cxnSpLocks/>
            <a:stCxn id="162" idx="6"/>
            <a:endCxn id="205" idx="2"/>
          </p:cNvCxnSpPr>
          <p:nvPr/>
        </p:nvCxnSpPr>
        <p:spPr>
          <a:xfrm>
            <a:off x="5358450" y="4869285"/>
            <a:ext cx="2213848" cy="1015203"/>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9887BE10-BEB1-2A48-9113-E0B96A436202}"/>
              </a:ext>
            </a:extLst>
          </p:cNvPr>
          <p:cNvCxnSpPr>
            <a:cxnSpLocks/>
            <a:stCxn id="248" idx="4"/>
            <a:endCxn id="205" idx="1"/>
          </p:cNvCxnSpPr>
          <p:nvPr/>
        </p:nvCxnSpPr>
        <p:spPr>
          <a:xfrm>
            <a:off x="7310450" y="3543552"/>
            <a:ext cx="293168" cy="2265322"/>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id="{2C1BC07F-59BF-3846-BE1F-80E0548DE501}"/>
              </a:ext>
            </a:extLst>
          </p:cNvPr>
          <p:cNvCxnSpPr>
            <a:cxnSpLocks/>
            <a:stCxn id="248" idx="6"/>
            <a:endCxn id="334" idx="2"/>
          </p:cNvCxnSpPr>
          <p:nvPr/>
        </p:nvCxnSpPr>
        <p:spPr>
          <a:xfrm>
            <a:off x="7417384" y="3436618"/>
            <a:ext cx="2238109" cy="669867"/>
          </a:xfrm>
          <a:prstGeom prst="line">
            <a:avLst/>
          </a:prstGeom>
          <a:ln w="9525">
            <a:solidFill>
              <a:schemeClr val="tx1"/>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7F0AC806-834F-7B45-8D5E-2D92A46A4576}"/>
              </a:ext>
            </a:extLst>
          </p:cNvPr>
          <p:cNvCxnSpPr>
            <a:cxnSpLocks/>
            <a:stCxn id="248" idx="1"/>
            <a:endCxn id="251" idx="5"/>
          </p:cNvCxnSpPr>
          <p:nvPr/>
        </p:nvCxnSpPr>
        <p:spPr>
          <a:xfrm flipH="1" flipV="1">
            <a:off x="7064099" y="3235572"/>
            <a:ext cx="170737" cy="1254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A70B9488-D64B-304B-91AA-0B09AE7380A6}"/>
              </a:ext>
            </a:extLst>
          </p:cNvPr>
          <p:cNvCxnSpPr>
            <a:cxnSpLocks/>
            <a:stCxn id="248" idx="2"/>
            <a:endCxn id="301" idx="5"/>
          </p:cNvCxnSpPr>
          <p:nvPr/>
        </p:nvCxnSpPr>
        <p:spPr>
          <a:xfrm flipH="1" flipV="1">
            <a:off x="6675461" y="3328861"/>
            <a:ext cx="528055" cy="10775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a:extLst>
              <a:ext uri="{FF2B5EF4-FFF2-40B4-BE49-F238E27FC236}">
                <a16:creationId xmlns:a16="http://schemas.microsoft.com/office/drawing/2014/main" id="{06A58F63-915E-3645-BDF8-D26AE8E2BF0C}"/>
              </a:ext>
            </a:extLst>
          </p:cNvPr>
          <p:cNvCxnSpPr>
            <a:cxnSpLocks/>
            <a:stCxn id="204" idx="2"/>
            <a:endCxn id="167" idx="6"/>
          </p:cNvCxnSpPr>
          <p:nvPr/>
        </p:nvCxnSpPr>
        <p:spPr>
          <a:xfrm flipH="1">
            <a:off x="6818763" y="4686825"/>
            <a:ext cx="1221832" cy="369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55" name="Oval 754">
            <a:extLst>
              <a:ext uri="{FF2B5EF4-FFF2-40B4-BE49-F238E27FC236}">
                <a16:creationId xmlns:a16="http://schemas.microsoft.com/office/drawing/2014/main" id="{799936EC-AB31-7041-B961-2255991DB6DA}"/>
              </a:ext>
            </a:extLst>
          </p:cNvPr>
          <p:cNvSpPr/>
          <p:nvPr/>
        </p:nvSpPr>
        <p:spPr>
          <a:xfrm>
            <a:off x="6800429" y="266579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6" name="Straight Connector 755">
            <a:extLst>
              <a:ext uri="{FF2B5EF4-FFF2-40B4-BE49-F238E27FC236}">
                <a16:creationId xmlns:a16="http://schemas.microsoft.com/office/drawing/2014/main" id="{DF8E5CE9-2C13-CB4F-924F-F5AD297087E4}"/>
              </a:ext>
            </a:extLst>
          </p:cNvPr>
          <p:cNvCxnSpPr>
            <a:cxnSpLocks/>
            <a:stCxn id="755" idx="2"/>
            <a:endCxn id="292" idx="5"/>
          </p:cNvCxnSpPr>
          <p:nvPr/>
        </p:nvCxnSpPr>
        <p:spPr>
          <a:xfrm flipH="1" flipV="1">
            <a:off x="6337649" y="2650772"/>
            <a:ext cx="462781" cy="1219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B698CA9D-FD2F-E243-AD07-CAD5487B455A}"/>
              </a:ext>
            </a:extLst>
          </p:cNvPr>
          <p:cNvCxnSpPr>
            <a:cxnSpLocks/>
            <a:stCxn id="755" idx="6"/>
            <a:endCxn id="259" idx="2"/>
          </p:cNvCxnSpPr>
          <p:nvPr/>
        </p:nvCxnSpPr>
        <p:spPr>
          <a:xfrm>
            <a:off x="7014298" y="2772728"/>
            <a:ext cx="718956" cy="14564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17485F38-8810-C54B-9259-0CD35B2FAC52}"/>
              </a:ext>
            </a:extLst>
          </p:cNvPr>
          <p:cNvCxnSpPr>
            <a:cxnSpLocks/>
            <a:stCxn id="377" idx="2"/>
            <a:endCxn id="247" idx="7"/>
          </p:cNvCxnSpPr>
          <p:nvPr/>
        </p:nvCxnSpPr>
        <p:spPr>
          <a:xfrm flipH="1">
            <a:off x="7796669" y="1581602"/>
            <a:ext cx="1151988" cy="5315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71" name="Oval 770">
            <a:extLst>
              <a:ext uri="{FF2B5EF4-FFF2-40B4-BE49-F238E27FC236}">
                <a16:creationId xmlns:a16="http://schemas.microsoft.com/office/drawing/2014/main" id="{6303A7CA-B550-1E43-9F7B-02100DC5BB0C}"/>
              </a:ext>
            </a:extLst>
          </p:cNvPr>
          <p:cNvSpPr/>
          <p:nvPr/>
        </p:nvSpPr>
        <p:spPr>
          <a:xfrm>
            <a:off x="8603448" y="73597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2" name="Straight Connector 771">
            <a:extLst>
              <a:ext uri="{FF2B5EF4-FFF2-40B4-BE49-F238E27FC236}">
                <a16:creationId xmlns:a16="http://schemas.microsoft.com/office/drawing/2014/main" id="{969B107B-DB7A-6445-8DD2-213905C20BAF}"/>
              </a:ext>
            </a:extLst>
          </p:cNvPr>
          <p:cNvCxnSpPr>
            <a:cxnSpLocks/>
            <a:stCxn id="388" idx="2"/>
            <a:endCxn id="771" idx="5"/>
          </p:cNvCxnSpPr>
          <p:nvPr/>
        </p:nvCxnSpPr>
        <p:spPr>
          <a:xfrm flipH="1" flipV="1">
            <a:off x="8785996" y="918526"/>
            <a:ext cx="424116" cy="2085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75" name="Oval 774">
            <a:extLst>
              <a:ext uri="{FF2B5EF4-FFF2-40B4-BE49-F238E27FC236}">
                <a16:creationId xmlns:a16="http://schemas.microsoft.com/office/drawing/2014/main" id="{85A29081-DB27-8944-9D2D-93DE418CBF7C}"/>
              </a:ext>
            </a:extLst>
          </p:cNvPr>
          <p:cNvSpPr/>
          <p:nvPr/>
        </p:nvSpPr>
        <p:spPr>
          <a:xfrm>
            <a:off x="8127659" y="1335468"/>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6" name="Straight Connector 775">
            <a:extLst>
              <a:ext uri="{FF2B5EF4-FFF2-40B4-BE49-F238E27FC236}">
                <a16:creationId xmlns:a16="http://schemas.microsoft.com/office/drawing/2014/main" id="{B3FF3C70-2A29-7F4D-8032-E840D70D3616}"/>
              </a:ext>
            </a:extLst>
          </p:cNvPr>
          <p:cNvCxnSpPr>
            <a:cxnSpLocks/>
            <a:stCxn id="247" idx="7"/>
            <a:endCxn id="775" idx="4"/>
          </p:cNvCxnSpPr>
          <p:nvPr/>
        </p:nvCxnSpPr>
        <p:spPr>
          <a:xfrm flipV="1">
            <a:off x="7796669" y="1549336"/>
            <a:ext cx="437924" cy="5638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80" name="Oval 779">
            <a:extLst>
              <a:ext uri="{FF2B5EF4-FFF2-40B4-BE49-F238E27FC236}">
                <a16:creationId xmlns:a16="http://schemas.microsoft.com/office/drawing/2014/main" id="{3CF7764B-277B-7640-AA1E-5AA01AF1694D}"/>
              </a:ext>
            </a:extLst>
          </p:cNvPr>
          <p:cNvSpPr/>
          <p:nvPr/>
        </p:nvSpPr>
        <p:spPr>
          <a:xfrm>
            <a:off x="7436019" y="1375174"/>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1" name="Straight Connector 780">
            <a:extLst>
              <a:ext uri="{FF2B5EF4-FFF2-40B4-BE49-F238E27FC236}">
                <a16:creationId xmlns:a16="http://schemas.microsoft.com/office/drawing/2014/main" id="{85E2FEE0-0CDE-7744-9EF3-3E3EB425BB4A}"/>
              </a:ext>
            </a:extLst>
          </p:cNvPr>
          <p:cNvCxnSpPr>
            <a:cxnSpLocks/>
            <a:stCxn id="780" idx="4"/>
            <a:endCxn id="247" idx="1"/>
          </p:cNvCxnSpPr>
          <p:nvPr/>
        </p:nvCxnSpPr>
        <p:spPr>
          <a:xfrm>
            <a:off x="7542953" y="1589042"/>
            <a:ext cx="102488" cy="5241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84" name="Oval 783">
            <a:extLst>
              <a:ext uri="{FF2B5EF4-FFF2-40B4-BE49-F238E27FC236}">
                <a16:creationId xmlns:a16="http://schemas.microsoft.com/office/drawing/2014/main" id="{2746D9C3-43A9-854F-93A4-CFA5E9A27123}"/>
              </a:ext>
            </a:extLst>
          </p:cNvPr>
          <p:cNvSpPr/>
          <p:nvPr/>
        </p:nvSpPr>
        <p:spPr>
          <a:xfrm>
            <a:off x="10347125" y="1824072"/>
            <a:ext cx="213868" cy="213868"/>
          </a:xfrm>
          <a:prstGeom prst="ellipse">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8" name="Straight Connector 787">
            <a:extLst>
              <a:ext uri="{FF2B5EF4-FFF2-40B4-BE49-F238E27FC236}">
                <a16:creationId xmlns:a16="http://schemas.microsoft.com/office/drawing/2014/main" id="{EE5BE367-8FB9-D34D-9BAB-77D557AA92CA}"/>
              </a:ext>
            </a:extLst>
          </p:cNvPr>
          <p:cNvCxnSpPr>
            <a:cxnSpLocks/>
            <a:stCxn id="784" idx="2"/>
            <a:endCxn id="378" idx="6"/>
          </p:cNvCxnSpPr>
          <p:nvPr/>
        </p:nvCxnSpPr>
        <p:spPr>
          <a:xfrm flipH="1" flipV="1">
            <a:off x="10086741" y="1824072"/>
            <a:ext cx="260384" cy="10693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CB8385A0-18EA-A44E-9632-6B1A5E9823F2}"/>
              </a:ext>
            </a:extLst>
          </p:cNvPr>
          <p:cNvCxnSpPr>
            <a:cxnSpLocks/>
            <a:stCxn id="386" idx="5"/>
            <a:endCxn id="333" idx="2"/>
          </p:cNvCxnSpPr>
          <p:nvPr/>
        </p:nvCxnSpPr>
        <p:spPr>
          <a:xfrm>
            <a:off x="9129339" y="2573964"/>
            <a:ext cx="994277" cy="4945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DDB613DE-78A3-C848-9636-FFFBAE0D612E}"/>
              </a:ext>
            </a:extLst>
          </p:cNvPr>
          <p:cNvCxnSpPr>
            <a:cxnSpLocks/>
            <a:stCxn id="386" idx="4"/>
            <a:endCxn id="667" idx="1"/>
          </p:cNvCxnSpPr>
          <p:nvPr/>
        </p:nvCxnSpPr>
        <p:spPr>
          <a:xfrm>
            <a:off x="9053725" y="2605285"/>
            <a:ext cx="168260" cy="3721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id="{C1F3E61D-D575-D04C-91D2-029ED64C87D1}"/>
              </a:ext>
            </a:extLst>
          </p:cNvPr>
          <p:cNvCxnSpPr>
            <a:cxnSpLocks/>
            <a:stCxn id="334" idx="3"/>
            <a:endCxn id="207" idx="7"/>
          </p:cNvCxnSpPr>
          <p:nvPr/>
        </p:nvCxnSpPr>
        <p:spPr>
          <a:xfrm flipH="1">
            <a:off x="9256440" y="4182099"/>
            <a:ext cx="430373" cy="88023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9" name="Straight Connector 908">
            <a:extLst>
              <a:ext uri="{FF2B5EF4-FFF2-40B4-BE49-F238E27FC236}">
                <a16:creationId xmlns:a16="http://schemas.microsoft.com/office/drawing/2014/main" id="{9DE593E3-8B8F-FE4E-A1BD-850BD4440DEE}"/>
              </a:ext>
            </a:extLst>
          </p:cNvPr>
          <p:cNvCxnSpPr>
            <a:cxnSpLocks/>
            <a:stCxn id="337" idx="2"/>
            <a:endCxn id="258" idx="7"/>
          </p:cNvCxnSpPr>
          <p:nvPr/>
        </p:nvCxnSpPr>
        <p:spPr>
          <a:xfrm flipH="1">
            <a:off x="8888324" y="3683786"/>
            <a:ext cx="321610" cy="4248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2" name="Straight Connector 911">
            <a:extLst>
              <a:ext uri="{FF2B5EF4-FFF2-40B4-BE49-F238E27FC236}">
                <a16:creationId xmlns:a16="http://schemas.microsoft.com/office/drawing/2014/main" id="{C2DC0293-734A-BB4E-AC7D-31A4DF49D3AC}"/>
              </a:ext>
            </a:extLst>
          </p:cNvPr>
          <p:cNvCxnSpPr>
            <a:cxnSpLocks/>
            <a:stCxn id="667" idx="5"/>
            <a:endCxn id="346" idx="2"/>
          </p:cNvCxnSpPr>
          <p:nvPr/>
        </p:nvCxnSpPr>
        <p:spPr>
          <a:xfrm>
            <a:off x="9373213" y="3128638"/>
            <a:ext cx="341350" cy="1804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id="{39185FFB-F923-FC41-97B8-631CA727D6DD}"/>
              </a:ext>
            </a:extLst>
          </p:cNvPr>
          <p:cNvCxnSpPr>
            <a:cxnSpLocks/>
            <a:stCxn id="161" idx="6"/>
            <a:endCxn id="301" idx="3"/>
          </p:cNvCxnSpPr>
          <p:nvPr/>
        </p:nvCxnSpPr>
        <p:spPr>
          <a:xfrm flipV="1">
            <a:off x="5826747" y="3328861"/>
            <a:ext cx="697486" cy="34276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48" name="TextBox 947">
            <a:extLst>
              <a:ext uri="{FF2B5EF4-FFF2-40B4-BE49-F238E27FC236}">
                <a16:creationId xmlns:a16="http://schemas.microsoft.com/office/drawing/2014/main" id="{2F92C901-B9CC-594B-AEC0-FA093463AF5D}"/>
              </a:ext>
            </a:extLst>
          </p:cNvPr>
          <p:cNvSpPr txBox="1"/>
          <p:nvPr/>
        </p:nvSpPr>
        <p:spPr>
          <a:xfrm>
            <a:off x="4483864" y="3450329"/>
            <a:ext cx="1188147" cy="338554"/>
          </a:xfrm>
          <a:prstGeom prst="rect">
            <a:avLst/>
          </a:prstGeom>
          <a:noFill/>
        </p:spPr>
        <p:txBody>
          <a:bodyPr wrap="none" rtlCol="0">
            <a:spAutoFit/>
          </a:bodyPr>
          <a:lstStyle/>
          <a:p>
            <a:pPr algn="ctr"/>
            <a:r>
              <a:rPr lang="en-US" sz="1600">
                <a:solidFill>
                  <a:srgbClr val="2852ED"/>
                </a:solidFill>
                <a:latin typeface="Arial" panose="020B0604020202020204" pitchFamily="34" charset="0"/>
                <a:cs typeface="Arial" panose="020B0604020202020204" pitchFamily="34" charset="0"/>
              </a:rPr>
              <a:t>Influencers</a:t>
            </a:r>
          </a:p>
        </p:txBody>
      </p:sp>
      <p:sp>
        <p:nvSpPr>
          <p:cNvPr id="957" name="TextBox 956">
            <a:extLst>
              <a:ext uri="{FF2B5EF4-FFF2-40B4-BE49-F238E27FC236}">
                <a16:creationId xmlns:a16="http://schemas.microsoft.com/office/drawing/2014/main" id="{87FDA268-FC27-6F46-8968-8565E1369FC7}"/>
              </a:ext>
            </a:extLst>
          </p:cNvPr>
          <p:cNvSpPr txBox="1"/>
          <p:nvPr/>
        </p:nvSpPr>
        <p:spPr>
          <a:xfrm>
            <a:off x="6365790" y="1000523"/>
            <a:ext cx="1068911" cy="683862"/>
          </a:xfrm>
          <a:prstGeom prst="rect">
            <a:avLst/>
          </a:prstGeom>
          <a:noFill/>
        </p:spPr>
        <p:txBody>
          <a:bodyPr wrap="none" rtlCol="0">
            <a:spAutoFit/>
          </a:bodyPr>
          <a:lstStyle/>
          <a:p>
            <a:pPr algn="ctr"/>
            <a:r>
              <a:rPr lang="en-US" sz="1600">
                <a:solidFill>
                  <a:schemeClr val="bg2">
                    <a:lumMod val="50000"/>
                  </a:schemeClr>
                </a:solidFill>
                <a:latin typeface="Arial" panose="020B0604020202020204" pitchFamily="34" charset="0"/>
                <a:cs typeface="Arial" panose="020B0604020202020204" pitchFamily="34" charset="0"/>
              </a:rPr>
              <a:t>General</a:t>
            </a:r>
          </a:p>
          <a:p>
            <a:pPr algn="ctr"/>
            <a:r>
              <a:rPr lang="en-US" sz="1600">
                <a:solidFill>
                  <a:schemeClr val="bg2">
                    <a:lumMod val="50000"/>
                  </a:schemeClr>
                </a:solidFill>
                <a:latin typeface="Arial" panose="020B0604020202020204" pitchFamily="34" charset="0"/>
                <a:cs typeface="Arial" panose="020B0604020202020204" pitchFamily="34" charset="0"/>
              </a:rPr>
              <a:t>public</a:t>
            </a:r>
          </a:p>
        </p:txBody>
      </p:sp>
      <p:grpSp>
        <p:nvGrpSpPr>
          <p:cNvPr id="4" name="Gruppieren 3">
            <a:extLst>
              <a:ext uri="{FF2B5EF4-FFF2-40B4-BE49-F238E27FC236}">
                <a16:creationId xmlns:a16="http://schemas.microsoft.com/office/drawing/2014/main" id="{631E5427-8B20-D343-B493-B7F3B565A130}"/>
              </a:ext>
            </a:extLst>
          </p:cNvPr>
          <p:cNvGrpSpPr/>
          <p:nvPr/>
        </p:nvGrpSpPr>
        <p:grpSpPr>
          <a:xfrm>
            <a:off x="2892808" y="1926330"/>
            <a:ext cx="2579414" cy="2457074"/>
            <a:chOff x="2892808" y="1926330"/>
            <a:chExt cx="2579414" cy="2457074"/>
          </a:xfrm>
        </p:grpSpPr>
        <p:cxnSp>
          <p:nvCxnSpPr>
            <p:cNvPr id="376" name="Straight Connector 426">
              <a:extLst>
                <a:ext uri="{FF2B5EF4-FFF2-40B4-BE49-F238E27FC236}">
                  <a16:creationId xmlns:a16="http://schemas.microsoft.com/office/drawing/2014/main" id="{CBE1C366-ECC2-2F47-BB43-75C6FA46584E}"/>
                </a:ext>
              </a:extLst>
            </p:cNvPr>
            <p:cNvCxnSpPr>
              <a:cxnSpLocks/>
            </p:cNvCxnSpPr>
            <p:nvPr/>
          </p:nvCxnSpPr>
          <p:spPr>
            <a:xfrm>
              <a:off x="2892808" y="3986272"/>
              <a:ext cx="2579414" cy="397132"/>
            </a:xfrm>
            <a:prstGeom prst="line">
              <a:avLst/>
            </a:prstGeom>
            <a:ln w="76200">
              <a:solidFill>
                <a:srgbClr val="7030A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394" name="Straight Connector 627">
              <a:extLst>
                <a:ext uri="{FF2B5EF4-FFF2-40B4-BE49-F238E27FC236}">
                  <a16:creationId xmlns:a16="http://schemas.microsoft.com/office/drawing/2014/main" id="{E9FD0180-1B98-CC41-943B-7CF4597422AE}"/>
                </a:ext>
              </a:extLst>
            </p:cNvPr>
            <p:cNvCxnSpPr>
              <a:cxnSpLocks/>
            </p:cNvCxnSpPr>
            <p:nvPr/>
          </p:nvCxnSpPr>
          <p:spPr>
            <a:xfrm flipV="1">
              <a:off x="2982272" y="1926330"/>
              <a:ext cx="2469319" cy="704406"/>
            </a:xfrm>
            <a:prstGeom prst="line">
              <a:avLst/>
            </a:prstGeom>
            <a:ln w="76200">
              <a:solidFill>
                <a:srgbClr val="7030A0"/>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sp>
        <p:nvSpPr>
          <p:cNvPr id="173" name="Oval 172">
            <a:extLst>
              <a:ext uri="{FF2B5EF4-FFF2-40B4-BE49-F238E27FC236}">
                <a16:creationId xmlns:a16="http://schemas.microsoft.com/office/drawing/2014/main" id="{24572F23-1556-BE48-8853-D16D88DC63E1}"/>
              </a:ext>
            </a:extLst>
          </p:cNvPr>
          <p:cNvSpPr/>
          <p:nvPr/>
        </p:nvSpPr>
        <p:spPr>
          <a:xfrm>
            <a:off x="5473023" y="4276508"/>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49E98783-1844-5A4A-BCAF-B28CB4E8F518}"/>
              </a:ext>
            </a:extLst>
          </p:cNvPr>
          <p:cNvSpPr/>
          <p:nvPr/>
        </p:nvSpPr>
        <p:spPr>
          <a:xfrm>
            <a:off x="5452392" y="1819434"/>
            <a:ext cx="213868" cy="213868"/>
          </a:xfrm>
          <a:prstGeom prst="ellipse">
            <a:avLst/>
          </a:prstGeom>
          <a:solidFill>
            <a:srgbClr val="346DF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5" name="Google Shape;84;p16">
            <a:extLst>
              <a:ext uri="{FF2B5EF4-FFF2-40B4-BE49-F238E27FC236}">
                <a16:creationId xmlns:a16="http://schemas.microsoft.com/office/drawing/2014/main" id="{2FB66B5D-7276-E64A-9F1C-EB1B2958FDC5}"/>
              </a:ext>
            </a:extLst>
          </p:cNvPr>
          <p:cNvPicPr preferRelativeResize="0"/>
          <p:nvPr/>
        </p:nvPicPr>
        <p:blipFill rotWithShape="1">
          <a:blip r:embed="rId3">
            <a:alphaModFix/>
          </a:blip>
          <a:srcRect b="35198"/>
          <a:stretch/>
        </p:blipFill>
        <p:spPr>
          <a:xfrm>
            <a:off x="2451782" y="2596215"/>
            <a:ext cx="3142709" cy="1608896"/>
          </a:xfrm>
          <a:prstGeom prst="rect">
            <a:avLst/>
          </a:prstGeom>
          <a:noFill/>
          <a:ln>
            <a:noFill/>
          </a:ln>
        </p:spPr>
      </p:pic>
    </p:spTree>
    <p:extLst>
      <p:ext uri="{BB962C8B-B14F-4D97-AF65-F5344CB8AC3E}">
        <p14:creationId xmlns:p14="http://schemas.microsoft.com/office/powerpoint/2010/main" val="2588725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ccel="50000" fill="hold" grpId="0" nodeType="clickEffect" p14:presetBounceEnd="50000">
                                      <p:stCondLst>
                                        <p:cond delay="0"/>
                                      </p:stCondLst>
                                      <p:childTnLst>
                                        <p:animScale p14:bounceEnd="50000">
                                          <p:cBhvr>
                                            <p:cTn id="10" dur="500" fill="hold"/>
                                            <p:tgtEl>
                                              <p:spTgt spid="173"/>
                                            </p:tgtEl>
                                          </p:cBhvr>
                                          <p:by x="250000" y="250000"/>
                                        </p:animScale>
                                      </p:childTnLst>
                                    </p:cTn>
                                  </p:par>
                                  <p:par>
                                    <p:cTn id="11" presetID="6" presetClass="emph" presetSubtype="0" accel="50000" fill="hold" grpId="0" nodeType="withEffect" p14:presetBounceEnd="50000">
                                      <p:stCondLst>
                                        <p:cond delay="500"/>
                                      </p:stCondLst>
                                      <p:childTnLst>
                                        <p:animScale p14:bounceEnd="50000">
                                          <p:cBhvr>
                                            <p:cTn id="12" dur="500" fill="hold"/>
                                            <p:tgtEl>
                                              <p:spTgt spid="302"/>
                                            </p:tgtEl>
                                          </p:cBhvr>
                                          <p:by x="250000" y="250000"/>
                                        </p:animScale>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395"/>
                                            </p:tgtEl>
                                            <p:attrNameLst>
                                              <p:attrName>style.visibility</p:attrName>
                                            </p:attrNameLst>
                                          </p:cBhvr>
                                          <p:to>
                                            <p:strVal val="visible"/>
                                          </p:to>
                                        </p:set>
                                        <p:anim calcmode="lin" valueType="num">
                                          <p:cBhvr>
                                            <p:cTn id="17" dur="1000" fill="hold"/>
                                            <p:tgtEl>
                                              <p:spTgt spid="395"/>
                                            </p:tgtEl>
                                            <p:attrNameLst>
                                              <p:attrName>ppt_w</p:attrName>
                                            </p:attrNameLst>
                                          </p:cBhvr>
                                          <p:tavLst>
                                            <p:tav tm="0">
                                              <p:val>
                                                <p:strVal val="#ppt_w*0.70"/>
                                              </p:val>
                                            </p:tav>
                                            <p:tav tm="100000">
                                              <p:val>
                                                <p:strVal val="#ppt_w"/>
                                              </p:val>
                                            </p:tav>
                                          </p:tavLst>
                                        </p:anim>
                                        <p:anim calcmode="lin" valueType="num">
                                          <p:cBhvr>
                                            <p:cTn id="18" dur="1000" fill="hold"/>
                                            <p:tgtEl>
                                              <p:spTgt spid="395"/>
                                            </p:tgtEl>
                                            <p:attrNameLst>
                                              <p:attrName>ppt_h</p:attrName>
                                            </p:attrNameLst>
                                          </p:cBhvr>
                                          <p:tavLst>
                                            <p:tav tm="0">
                                              <p:val>
                                                <p:strVal val="#ppt_h"/>
                                              </p:val>
                                            </p:tav>
                                            <p:tav tm="100000">
                                              <p:val>
                                                <p:strVal val="#ppt_h"/>
                                              </p:val>
                                            </p:tav>
                                          </p:tavLst>
                                        </p:anim>
                                        <p:animEffect transition="in" filter="fade">
                                          <p:cBhvr>
                                            <p:cTn id="19" dur="1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302"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ccel="50000" fill="hold" grpId="0" nodeType="clickEffect">
                                      <p:stCondLst>
                                        <p:cond delay="0"/>
                                      </p:stCondLst>
                                      <p:childTnLst>
                                        <p:animScale>
                                          <p:cBhvr>
                                            <p:cTn id="10" dur="500" fill="hold"/>
                                            <p:tgtEl>
                                              <p:spTgt spid="173"/>
                                            </p:tgtEl>
                                          </p:cBhvr>
                                          <p:by x="250000" y="250000"/>
                                        </p:animScale>
                                      </p:childTnLst>
                                    </p:cTn>
                                  </p:par>
                                  <p:par>
                                    <p:cTn id="11" presetID="6" presetClass="emph" presetSubtype="0" accel="50000" fill="hold" grpId="0" nodeType="withEffect">
                                      <p:stCondLst>
                                        <p:cond delay="500"/>
                                      </p:stCondLst>
                                      <p:childTnLst>
                                        <p:animScale>
                                          <p:cBhvr>
                                            <p:cTn id="12" dur="500" fill="hold"/>
                                            <p:tgtEl>
                                              <p:spTgt spid="302"/>
                                            </p:tgtEl>
                                          </p:cBhvr>
                                          <p:by x="250000" y="250000"/>
                                        </p:animScale>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395"/>
                                            </p:tgtEl>
                                            <p:attrNameLst>
                                              <p:attrName>style.visibility</p:attrName>
                                            </p:attrNameLst>
                                          </p:cBhvr>
                                          <p:to>
                                            <p:strVal val="visible"/>
                                          </p:to>
                                        </p:set>
                                        <p:anim calcmode="lin" valueType="num">
                                          <p:cBhvr>
                                            <p:cTn id="17" dur="1000" fill="hold"/>
                                            <p:tgtEl>
                                              <p:spTgt spid="395"/>
                                            </p:tgtEl>
                                            <p:attrNameLst>
                                              <p:attrName>ppt_w</p:attrName>
                                            </p:attrNameLst>
                                          </p:cBhvr>
                                          <p:tavLst>
                                            <p:tav tm="0">
                                              <p:val>
                                                <p:strVal val="#ppt_w*0.70"/>
                                              </p:val>
                                            </p:tav>
                                            <p:tav tm="100000">
                                              <p:val>
                                                <p:strVal val="#ppt_w"/>
                                              </p:val>
                                            </p:tav>
                                          </p:tavLst>
                                        </p:anim>
                                        <p:anim calcmode="lin" valueType="num">
                                          <p:cBhvr>
                                            <p:cTn id="18" dur="1000" fill="hold"/>
                                            <p:tgtEl>
                                              <p:spTgt spid="395"/>
                                            </p:tgtEl>
                                            <p:attrNameLst>
                                              <p:attrName>ppt_h</p:attrName>
                                            </p:attrNameLst>
                                          </p:cBhvr>
                                          <p:tavLst>
                                            <p:tav tm="0">
                                              <p:val>
                                                <p:strVal val="#ppt_h"/>
                                              </p:val>
                                            </p:tav>
                                            <p:tav tm="100000">
                                              <p:val>
                                                <p:strVal val="#ppt_h"/>
                                              </p:val>
                                            </p:tav>
                                          </p:tavLst>
                                        </p:anim>
                                        <p:animEffect transition="in" filter="fade">
                                          <p:cBhvr>
                                            <p:cTn id="19" dur="1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302"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4E553-CDD7-41DE-AFBD-680309ED6181}"/>
              </a:ext>
            </a:extLst>
          </p:cNvPr>
          <p:cNvSpPr>
            <a:spLocks noGrp="1"/>
          </p:cNvSpPr>
          <p:nvPr>
            <p:ph type="title"/>
          </p:nvPr>
        </p:nvSpPr>
        <p:spPr/>
        <p:txBody>
          <a:bodyPr/>
          <a:lstStyle/>
          <a:p>
            <a:endParaRPr lang="en-US"/>
          </a:p>
        </p:txBody>
      </p:sp>
      <p:pic>
        <p:nvPicPr>
          <p:cNvPr id="6" name="Picture 6" descr="A screenshot of a social media post&#10;&#10;Description automatically generated">
            <a:extLst>
              <a:ext uri="{FF2B5EF4-FFF2-40B4-BE49-F238E27FC236}">
                <a16:creationId xmlns:a16="http://schemas.microsoft.com/office/drawing/2014/main" id="{07F32543-1608-446C-A409-C90D08C1CBC4}"/>
              </a:ext>
            </a:extLst>
          </p:cNvPr>
          <p:cNvPicPr>
            <a:picLocks noChangeAspect="1"/>
          </p:cNvPicPr>
          <p:nvPr/>
        </p:nvPicPr>
        <p:blipFill>
          <a:blip r:embed="rId3"/>
          <a:stretch>
            <a:fillRect/>
          </a:stretch>
        </p:blipFill>
        <p:spPr>
          <a:xfrm>
            <a:off x="2478875" y="67191"/>
            <a:ext cx="7226921" cy="6725575"/>
          </a:xfrm>
          <a:prstGeom prst="rect">
            <a:avLst/>
          </a:prstGeom>
        </p:spPr>
      </p:pic>
    </p:spTree>
    <p:extLst>
      <p:ext uri="{BB962C8B-B14F-4D97-AF65-F5344CB8AC3E}">
        <p14:creationId xmlns:p14="http://schemas.microsoft.com/office/powerpoint/2010/main" val="233345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9" descr="A képen út, kültéri, személy, kerékpár látható&#10;&#10;Automatikusan generált leírás">
            <a:extLst>
              <a:ext uri="{FF2B5EF4-FFF2-40B4-BE49-F238E27FC236}">
                <a16:creationId xmlns:a16="http://schemas.microsoft.com/office/drawing/2014/main" id="{0700EDD0-2020-48E3-8FE9-9F6E129B3B43}"/>
              </a:ext>
            </a:extLst>
          </p:cNvPr>
          <p:cNvPicPr>
            <a:picLocks noChangeAspect="1"/>
          </p:cNvPicPr>
          <p:nvPr/>
        </p:nvPicPr>
        <p:blipFill>
          <a:blip r:embed="rId3"/>
          <a:stretch>
            <a:fillRect/>
          </a:stretch>
        </p:blipFill>
        <p:spPr>
          <a:xfrm>
            <a:off x="4120551" y="3348487"/>
            <a:ext cx="3907766" cy="2590800"/>
          </a:xfrm>
          <a:prstGeom prst="rect">
            <a:avLst/>
          </a:prstGeom>
        </p:spPr>
      </p:pic>
      <p:sp>
        <p:nvSpPr>
          <p:cNvPr id="2" name="Titel 1">
            <a:extLst>
              <a:ext uri="{FF2B5EF4-FFF2-40B4-BE49-F238E27FC236}">
                <a16:creationId xmlns:a16="http://schemas.microsoft.com/office/drawing/2014/main" id="{72CE045E-08D8-9C43-BB06-686A46B1D574}"/>
              </a:ext>
            </a:extLst>
          </p:cNvPr>
          <p:cNvSpPr>
            <a:spLocks noGrp="1"/>
          </p:cNvSpPr>
          <p:nvPr>
            <p:ph type="title"/>
          </p:nvPr>
        </p:nvSpPr>
        <p:spPr/>
        <p:txBody>
          <a:bodyPr>
            <a:normAutofit/>
          </a:bodyPr>
          <a:lstStyle/>
          <a:p>
            <a:r>
              <a:rPr lang="en-US" sz="4800" b="1">
                <a:latin typeface="Garamond"/>
              </a:rPr>
              <a:t>Messages to convey – what and how?</a:t>
            </a:r>
          </a:p>
        </p:txBody>
      </p:sp>
      <p:pic>
        <p:nvPicPr>
          <p:cNvPr id="4" name="Kép 4" descr="A képen személy, kültéri, ing, fiú látható&#10;&#10;Automatikusan generált leírás">
            <a:extLst>
              <a:ext uri="{FF2B5EF4-FFF2-40B4-BE49-F238E27FC236}">
                <a16:creationId xmlns:a16="http://schemas.microsoft.com/office/drawing/2014/main" id="{D81F822D-90E1-4BE2-B811-EA6D369A7BBB}"/>
              </a:ext>
            </a:extLst>
          </p:cNvPr>
          <p:cNvPicPr>
            <a:picLocks noGrp="1" noChangeAspect="1"/>
          </p:cNvPicPr>
          <p:nvPr>
            <p:ph idx="1"/>
          </p:nvPr>
        </p:nvPicPr>
        <p:blipFill>
          <a:blip r:embed="rId4"/>
          <a:stretch>
            <a:fillRect/>
          </a:stretch>
        </p:blipFill>
        <p:spPr>
          <a:xfrm>
            <a:off x="7692044" y="1466191"/>
            <a:ext cx="3867196" cy="2582923"/>
          </a:xfrm>
        </p:spPr>
      </p:pic>
      <p:sp>
        <p:nvSpPr>
          <p:cNvPr id="5" name="Szövegdoboz 4">
            <a:extLst>
              <a:ext uri="{FF2B5EF4-FFF2-40B4-BE49-F238E27FC236}">
                <a16:creationId xmlns:a16="http://schemas.microsoft.com/office/drawing/2014/main" id="{EAB81E46-048A-42F5-9D57-D5FFCC9DC27C}"/>
              </a:ext>
            </a:extLst>
          </p:cNvPr>
          <p:cNvSpPr txBox="1"/>
          <p:nvPr/>
        </p:nvSpPr>
        <p:spPr>
          <a:xfrm>
            <a:off x="8045572" y="4091797"/>
            <a:ext cx="330391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solidFill>
                  <a:srgbClr val="663366"/>
                </a:solidFill>
                <a:latin typeface="Arial"/>
                <a:cs typeface="Arial"/>
              </a:rPr>
              <a:t>Wikimedia commons </a:t>
            </a:r>
            <a:r>
              <a:rPr lang="en-GB" sz="1000">
                <a:solidFill>
                  <a:srgbClr val="663366"/>
                </a:solidFill>
                <a:latin typeface="Arial"/>
                <a:cs typeface="Arial"/>
                <a:hlinkClick r:id="rId5">
                  <a:extLst>
                    <a:ext uri="{A12FA001-AC4F-418D-AE19-62706E023703}">
                      <ahyp:hlinkClr xmlns:ahyp="http://schemas.microsoft.com/office/drawing/2018/hyperlinkcolor" val="tx"/>
                    </a:ext>
                  </a:extLst>
                </a:hlinkClick>
              </a:rPr>
              <a:t>DC-Climate-March-2017-1510585</a:t>
            </a:r>
            <a:endParaRPr lang="en-GB" sz="1000">
              <a:cs typeface="Calibri"/>
            </a:endParaRPr>
          </a:p>
        </p:txBody>
      </p:sp>
      <p:pic>
        <p:nvPicPr>
          <p:cNvPr id="6" name="Kép 6" descr="A képen kültéri, hó, hegy, természet látható&#10;&#10;Automatikusan generált leírás">
            <a:extLst>
              <a:ext uri="{FF2B5EF4-FFF2-40B4-BE49-F238E27FC236}">
                <a16:creationId xmlns:a16="http://schemas.microsoft.com/office/drawing/2014/main" id="{D1CD13F1-83CF-4B73-9224-4B51B5D96FFD}"/>
              </a:ext>
            </a:extLst>
          </p:cNvPr>
          <p:cNvPicPr>
            <a:picLocks noChangeAspect="1"/>
          </p:cNvPicPr>
          <p:nvPr/>
        </p:nvPicPr>
        <p:blipFill>
          <a:blip r:embed="rId6"/>
          <a:stretch>
            <a:fillRect/>
          </a:stretch>
        </p:blipFill>
        <p:spPr>
          <a:xfrm>
            <a:off x="612477" y="1572844"/>
            <a:ext cx="5661802" cy="2087668"/>
          </a:xfrm>
          <a:prstGeom prst="rect">
            <a:avLst/>
          </a:prstGeom>
        </p:spPr>
      </p:pic>
      <p:sp>
        <p:nvSpPr>
          <p:cNvPr id="7" name="Szövegdoboz 6">
            <a:extLst>
              <a:ext uri="{FF2B5EF4-FFF2-40B4-BE49-F238E27FC236}">
                <a16:creationId xmlns:a16="http://schemas.microsoft.com/office/drawing/2014/main" id="{EE33BF85-9319-4A1E-825F-AB344B9D222C}"/>
              </a:ext>
            </a:extLst>
          </p:cNvPr>
          <p:cNvSpPr txBox="1"/>
          <p:nvPr/>
        </p:nvSpPr>
        <p:spPr>
          <a:xfrm>
            <a:off x="626853" y="3660476"/>
            <a:ext cx="3390182" cy="568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ea typeface="+mn-lt"/>
                <a:cs typeface="+mn-lt"/>
              </a:rPr>
              <a:t>Aerial photos of Bear Glacier taken from approximately the same location, on October 2012 (left image) and on September 2019 (right image). NPS Photos/D. Kurtz</a:t>
            </a:r>
            <a:endParaRPr lang="en-GB" sz="1000"/>
          </a:p>
        </p:txBody>
      </p:sp>
      <p:sp>
        <p:nvSpPr>
          <p:cNvPr id="3" name="Nyíl: jobbra mutató 2">
            <a:extLst>
              <a:ext uri="{FF2B5EF4-FFF2-40B4-BE49-F238E27FC236}">
                <a16:creationId xmlns:a16="http://schemas.microsoft.com/office/drawing/2014/main" id="{AAF7ABC5-92FE-4546-B376-8D5B53ADA1F1}"/>
              </a:ext>
            </a:extLst>
          </p:cNvPr>
          <p:cNvSpPr/>
          <p:nvPr/>
        </p:nvSpPr>
        <p:spPr>
          <a:xfrm>
            <a:off x="9229891" y="4969478"/>
            <a:ext cx="2530414" cy="1092677"/>
          </a:xfrm>
          <a:prstGeom prst="rightArrow">
            <a:avLst/>
          </a:prstGeom>
          <a:solidFill>
            <a:srgbClr val="1DA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 name="Szövegdoboz 7">
            <a:extLst>
              <a:ext uri="{FF2B5EF4-FFF2-40B4-BE49-F238E27FC236}">
                <a16:creationId xmlns:a16="http://schemas.microsoft.com/office/drawing/2014/main" id="{115F4A7D-F7E8-46D7-A84A-960FC6654BA0}"/>
              </a:ext>
            </a:extLst>
          </p:cNvPr>
          <p:cNvSpPr txBox="1"/>
          <p:nvPr/>
        </p:nvSpPr>
        <p:spPr>
          <a:xfrm>
            <a:off x="9496785" y="5341728"/>
            <a:ext cx="31170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hu-HU" sz="2400" b="1">
                <a:solidFill>
                  <a:schemeClr val="accent4">
                    <a:lumMod val="60000"/>
                    <a:lumOff val="40000"/>
                  </a:schemeClr>
                </a:solidFill>
              </a:rPr>
              <a:t>CHALLENGE</a:t>
            </a:r>
            <a:endParaRPr lang="hu-HU" sz="2400" b="1">
              <a:solidFill>
                <a:schemeClr val="accent4">
                  <a:lumMod val="60000"/>
                  <a:lumOff val="40000"/>
                </a:schemeClr>
              </a:solidFill>
              <a:cs typeface="Calibri"/>
            </a:endParaRPr>
          </a:p>
        </p:txBody>
      </p:sp>
      <p:sp>
        <p:nvSpPr>
          <p:cNvPr id="10" name="Szövegdoboz 9">
            <a:extLst>
              <a:ext uri="{FF2B5EF4-FFF2-40B4-BE49-F238E27FC236}">
                <a16:creationId xmlns:a16="http://schemas.microsoft.com/office/drawing/2014/main" id="{368669FA-4BB6-4793-8944-7E80752226ED}"/>
              </a:ext>
            </a:extLst>
          </p:cNvPr>
          <p:cNvSpPr txBox="1"/>
          <p:nvPr/>
        </p:nvSpPr>
        <p:spPr>
          <a:xfrm>
            <a:off x="4120553" y="5946476"/>
            <a:ext cx="330391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err="1">
                <a:solidFill>
                  <a:srgbClr val="663366"/>
                </a:solidFill>
                <a:latin typeface="Arial"/>
                <a:cs typeface="Arial"/>
              </a:rPr>
              <a:t>Bicanski</a:t>
            </a:r>
            <a:r>
              <a:rPr lang="en-GB" sz="1000">
                <a:solidFill>
                  <a:srgbClr val="663366"/>
                </a:solidFill>
                <a:latin typeface="Arial"/>
                <a:cs typeface="Arial"/>
              </a:rPr>
              <a:t>, pixnio.com</a:t>
            </a:r>
          </a:p>
        </p:txBody>
      </p:sp>
      <p:sp>
        <p:nvSpPr>
          <p:cNvPr id="11" name="Textfeld 10">
            <a:extLst>
              <a:ext uri="{FF2B5EF4-FFF2-40B4-BE49-F238E27FC236}">
                <a16:creationId xmlns:a16="http://schemas.microsoft.com/office/drawing/2014/main" id="{DDF84245-D3FF-0845-A6FD-9ECFF8C442A2}"/>
              </a:ext>
            </a:extLst>
          </p:cNvPr>
          <p:cNvSpPr txBox="1"/>
          <p:nvPr/>
        </p:nvSpPr>
        <p:spPr>
          <a:xfrm>
            <a:off x="612477" y="4868231"/>
            <a:ext cx="3303916" cy="1477328"/>
          </a:xfrm>
          <a:prstGeom prst="rect">
            <a:avLst/>
          </a:prstGeom>
          <a:noFill/>
        </p:spPr>
        <p:txBody>
          <a:bodyPr wrap="square" rtlCol="0" anchor="t">
            <a:spAutoFit/>
          </a:bodyPr>
          <a:lstStyle/>
          <a:p>
            <a:r>
              <a:rPr lang="en-US" sz="3000" i="1"/>
              <a:t>What are your ideas, what should be communicated?</a:t>
            </a:r>
          </a:p>
        </p:txBody>
      </p:sp>
    </p:spTree>
    <p:extLst>
      <p:ext uri="{BB962C8B-B14F-4D97-AF65-F5344CB8AC3E}">
        <p14:creationId xmlns:p14="http://schemas.microsoft.com/office/powerpoint/2010/main" val="55310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B056-0E9C-4CF8-8429-302D0DFBCB70}"/>
              </a:ext>
            </a:extLst>
          </p:cNvPr>
          <p:cNvSpPr>
            <a:spLocks noGrp="1"/>
          </p:cNvSpPr>
          <p:nvPr>
            <p:ph type="title"/>
          </p:nvPr>
        </p:nvSpPr>
        <p:spPr/>
        <p:txBody>
          <a:bodyPr>
            <a:normAutofit/>
          </a:bodyPr>
          <a:lstStyle/>
          <a:p>
            <a:r>
              <a:rPr lang="en-US" sz="4800" b="1">
                <a:latin typeface="Garamond"/>
                <a:cs typeface="Calibri Light"/>
              </a:rPr>
              <a:t>Intuition for our Method</a:t>
            </a:r>
            <a:endParaRPr lang="en-US" sz="4800" b="1">
              <a:latin typeface="Garamond"/>
            </a:endParaRPr>
          </a:p>
        </p:txBody>
      </p:sp>
      <p:pic>
        <p:nvPicPr>
          <p:cNvPr id="5" name="Picture 5" descr="A picture containing flower, bird&#10;&#10;Description automatically generated">
            <a:extLst>
              <a:ext uri="{FF2B5EF4-FFF2-40B4-BE49-F238E27FC236}">
                <a16:creationId xmlns:a16="http://schemas.microsoft.com/office/drawing/2014/main" id="{ABA15CE4-0B37-45F9-BCA1-5CB24DADDE8E}"/>
              </a:ext>
            </a:extLst>
          </p:cNvPr>
          <p:cNvPicPr>
            <a:picLocks noChangeAspect="1"/>
          </p:cNvPicPr>
          <p:nvPr/>
        </p:nvPicPr>
        <p:blipFill rotWithShape="1">
          <a:blip r:embed="rId3"/>
          <a:srcRect l="-22" b="50680"/>
          <a:stretch/>
        </p:blipFill>
        <p:spPr>
          <a:xfrm>
            <a:off x="920180" y="3132468"/>
            <a:ext cx="9639302" cy="1222683"/>
          </a:xfrm>
          <a:prstGeom prst="rect">
            <a:avLst/>
          </a:prstGeom>
        </p:spPr>
      </p:pic>
      <p:pic>
        <p:nvPicPr>
          <p:cNvPr id="8" name="Picture 8" descr="A screenshot of a cell phone&#10;&#10;Description automatically generated">
            <a:extLst>
              <a:ext uri="{FF2B5EF4-FFF2-40B4-BE49-F238E27FC236}">
                <a16:creationId xmlns:a16="http://schemas.microsoft.com/office/drawing/2014/main" id="{62BE42EC-C690-46F8-A0EC-4CDB4FBD55B4}"/>
              </a:ext>
            </a:extLst>
          </p:cNvPr>
          <p:cNvPicPr>
            <a:picLocks noGrp="1" noChangeAspect="1"/>
          </p:cNvPicPr>
          <p:nvPr>
            <p:ph idx="1"/>
          </p:nvPr>
        </p:nvPicPr>
        <p:blipFill>
          <a:blip r:embed="rId4"/>
          <a:stretch>
            <a:fillRect/>
          </a:stretch>
        </p:blipFill>
        <p:spPr>
          <a:xfrm>
            <a:off x="918882" y="4628135"/>
            <a:ext cx="9637059" cy="2093926"/>
          </a:xfrm>
        </p:spPr>
      </p:pic>
      <p:pic>
        <p:nvPicPr>
          <p:cNvPr id="9" name="Picture 9" descr="A picture containing drawing&#10;&#10;Description automatically generated">
            <a:extLst>
              <a:ext uri="{FF2B5EF4-FFF2-40B4-BE49-F238E27FC236}">
                <a16:creationId xmlns:a16="http://schemas.microsoft.com/office/drawing/2014/main" id="{8577BF21-D6F6-4896-9449-61E2BD226280}"/>
              </a:ext>
            </a:extLst>
          </p:cNvPr>
          <p:cNvPicPr>
            <a:picLocks noChangeAspect="1"/>
          </p:cNvPicPr>
          <p:nvPr/>
        </p:nvPicPr>
        <p:blipFill rotWithShape="1">
          <a:blip r:embed="rId5"/>
          <a:srcRect l="23" t="23111" r="-72"/>
          <a:stretch/>
        </p:blipFill>
        <p:spPr>
          <a:xfrm>
            <a:off x="932683" y="1468511"/>
            <a:ext cx="9618129" cy="1389777"/>
          </a:xfrm>
          <a:prstGeom prst="rect">
            <a:avLst/>
          </a:prstGeom>
        </p:spPr>
      </p:pic>
      <p:sp>
        <p:nvSpPr>
          <p:cNvPr id="16" name="Rectangle 15">
            <a:extLst>
              <a:ext uri="{FF2B5EF4-FFF2-40B4-BE49-F238E27FC236}">
                <a16:creationId xmlns:a16="http://schemas.microsoft.com/office/drawing/2014/main" id="{D79F6DFB-3586-48DE-BAFA-968F36173B26}"/>
              </a:ext>
            </a:extLst>
          </p:cNvPr>
          <p:cNvSpPr/>
          <p:nvPr/>
        </p:nvSpPr>
        <p:spPr>
          <a:xfrm rot="20820000">
            <a:off x="2108124" y="1708999"/>
            <a:ext cx="1700466" cy="561474"/>
          </a:xfrm>
          <a:prstGeom prst="rect">
            <a:avLst/>
          </a:prstGeom>
          <a:solidFill>
            <a:schemeClr val="bg2"/>
          </a:solidFill>
          <a:ln w="28575">
            <a:no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a:solidFill>
                  <a:srgbClr val="222A35"/>
                </a:solidFill>
                <a:cs typeface="Calibri"/>
              </a:rPr>
              <a:t>climate</a:t>
            </a:r>
          </a:p>
        </p:txBody>
      </p:sp>
      <p:sp>
        <p:nvSpPr>
          <p:cNvPr id="17" name="Rectangle 16">
            <a:extLst>
              <a:ext uri="{FF2B5EF4-FFF2-40B4-BE49-F238E27FC236}">
                <a16:creationId xmlns:a16="http://schemas.microsoft.com/office/drawing/2014/main" id="{B5D4633D-13A4-46FF-BD4C-AF9BE3834C8D}"/>
              </a:ext>
            </a:extLst>
          </p:cNvPr>
          <p:cNvSpPr/>
          <p:nvPr/>
        </p:nvSpPr>
        <p:spPr>
          <a:xfrm rot="20820000">
            <a:off x="2281711" y="2308542"/>
            <a:ext cx="3697708" cy="561474"/>
          </a:xfrm>
          <a:prstGeom prst="rect">
            <a:avLst/>
          </a:prstGeom>
          <a:solidFill>
            <a:schemeClr val="bg2"/>
          </a:solidFill>
          <a:ln w="28575">
            <a:no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a:solidFill>
                  <a:schemeClr val="accent5">
                    <a:lumMod val="75000"/>
                  </a:schemeClr>
                </a:solidFill>
                <a:cs typeface="Calibri"/>
              </a:rPr>
              <a:t>#ClimateEmergency</a:t>
            </a:r>
          </a:p>
        </p:txBody>
      </p:sp>
      <p:sp>
        <p:nvSpPr>
          <p:cNvPr id="18" name="Rectangle 17">
            <a:extLst>
              <a:ext uri="{FF2B5EF4-FFF2-40B4-BE49-F238E27FC236}">
                <a16:creationId xmlns:a16="http://schemas.microsoft.com/office/drawing/2014/main" id="{C7937221-B75C-43C2-AC31-DE3C740F9C83}"/>
              </a:ext>
            </a:extLst>
          </p:cNvPr>
          <p:cNvSpPr/>
          <p:nvPr/>
        </p:nvSpPr>
        <p:spPr>
          <a:xfrm rot="20820000">
            <a:off x="1805753" y="4962816"/>
            <a:ext cx="3200401" cy="561473"/>
          </a:xfrm>
          <a:prstGeom prst="rect">
            <a:avLst/>
          </a:prstGeom>
          <a:solidFill>
            <a:schemeClr val="bg2"/>
          </a:solidFill>
          <a:ln w="28575">
            <a:no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a:solidFill>
                  <a:srgbClr val="222A35"/>
                </a:solidFill>
                <a:cs typeface="Calibri"/>
              </a:rPr>
              <a:t>Greta Retweeted</a:t>
            </a:r>
          </a:p>
        </p:txBody>
      </p:sp>
      <p:sp>
        <p:nvSpPr>
          <p:cNvPr id="19" name="Rectangle 18">
            <a:extLst>
              <a:ext uri="{FF2B5EF4-FFF2-40B4-BE49-F238E27FC236}">
                <a16:creationId xmlns:a16="http://schemas.microsoft.com/office/drawing/2014/main" id="{0C1A2E9C-BCA7-4DB4-B26C-0110C2E553D3}"/>
              </a:ext>
            </a:extLst>
          </p:cNvPr>
          <p:cNvSpPr/>
          <p:nvPr/>
        </p:nvSpPr>
        <p:spPr>
          <a:xfrm rot="20820000">
            <a:off x="2001003" y="5723980"/>
            <a:ext cx="3914276" cy="561475"/>
          </a:xfrm>
          <a:prstGeom prst="rect">
            <a:avLst/>
          </a:prstGeom>
          <a:solidFill>
            <a:schemeClr val="bg2"/>
          </a:solidFill>
          <a:ln w="28575">
            <a:no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a:solidFill>
                  <a:schemeClr val="accent5">
                    <a:lumMod val="75000"/>
                  </a:schemeClr>
                </a:solidFill>
                <a:cs typeface="Calibri"/>
              </a:rPr>
              <a:t>#ClimateStrikeOnline</a:t>
            </a:r>
          </a:p>
        </p:txBody>
      </p:sp>
    </p:spTree>
    <p:extLst>
      <p:ext uri="{BB962C8B-B14F-4D97-AF65-F5344CB8AC3E}">
        <p14:creationId xmlns:p14="http://schemas.microsoft.com/office/powerpoint/2010/main" val="346355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1ED50-C142-3641-B0EF-904AF1940F20}"/>
              </a:ext>
            </a:extLst>
          </p:cNvPr>
          <p:cNvSpPr>
            <a:spLocks noGrp="1"/>
          </p:cNvSpPr>
          <p:nvPr>
            <p:ph type="title"/>
          </p:nvPr>
        </p:nvSpPr>
        <p:spPr>
          <a:xfrm>
            <a:off x="538655" y="-1597682"/>
            <a:ext cx="10515600" cy="1325563"/>
          </a:xfrm>
        </p:spPr>
        <p:txBody>
          <a:bodyPr/>
          <a:lstStyle/>
          <a:p>
            <a:r>
              <a:rPr lang="en-US"/>
              <a:t>Pilot approach</a:t>
            </a:r>
          </a:p>
        </p:txBody>
      </p:sp>
      <p:sp>
        <p:nvSpPr>
          <p:cNvPr id="8" name="Oval 7">
            <a:extLst>
              <a:ext uri="{FF2B5EF4-FFF2-40B4-BE49-F238E27FC236}">
                <a16:creationId xmlns:a16="http://schemas.microsoft.com/office/drawing/2014/main" id="{6F3D4534-301C-C343-AD68-6A25F14867B9}"/>
              </a:ext>
            </a:extLst>
          </p:cNvPr>
          <p:cNvSpPr/>
          <p:nvPr/>
        </p:nvSpPr>
        <p:spPr>
          <a:xfrm>
            <a:off x="1935340" y="1386409"/>
            <a:ext cx="858502" cy="858502"/>
          </a:xfrm>
          <a:prstGeom prst="ellipse">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DDBAEE08-F127-CB4C-831D-BBF004474D44}"/>
              </a:ext>
            </a:extLst>
          </p:cNvPr>
          <p:cNvSpPr/>
          <p:nvPr/>
        </p:nvSpPr>
        <p:spPr>
          <a:xfrm>
            <a:off x="1935340" y="2460140"/>
            <a:ext cx="2258288" cy="692964"/>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EE93EE31-8CA0-F949-8EFE-79AEB14E8CEE}"/>
              </a:ext>
            </a:extLst>
          </p:cNvPr>
          <p:cNvSpPr/>
          <p:nvPr/>
        </p:nvSpPr>
        <p:spPr>
          <a:xfrm>
            <a:off x="1935340" y="3274692"/>
            <a:ext cx="2258288" cy="692964"/>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43F4C214-7595-0E4A-B72F-30EED19EC8C5}"/>
              </a:ext>
            </a:extLst>
          </p:cNvPr>
          <p:cNvSpPr/>
          <p:nvPr/>
        </p:nvSpPr>
        <p:spPr>
          <a:xfrm>
            <a:off x="1935340" y="4089244"/>
            <a:ext cx="2258288" cy="692964"/>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CABF4329-3F2F-3A44-8348-71C079A8C3B8}"/>
              </a:ext>
            </a:extLst>
          </p:cNvPr>
          <p:cNvSpPr/>
          <p:nvPr/>
        </p:nvSpPr>
        <p:spPr>
          <a:xfrm>
            <a:off x="1935340" y="4903796"/>
            <a:ext cx="2258288" cy="692964"/>
          </a:xfrm>
          <a:prstGeom prst="rect">
            <a:avLst/>
          </a:prstGeom>
          <a:solidFill>
            <a:srgbClr val="1DA2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098EA3F6-758D-E142-8E4E-650CAC7CBC64}"/>
              </a:ext>
            </a:extLst>
          </p:cNvPr>
          <p:cNvSpPr/>
          <p:nvPr/>
        </p:nvSpPr>
        <p:spPr>
          <a:xfrm>
            <a:off x="5357599" y="4360799"/>
            <a:ext cx="6069052" cy="1938992"/>
          </a:xfrm>
          <a:prstGeom prst="rect">
            <a:avLst/>
          </a:prstGeom>
          <a:solidFill>
            <a:schemeClr val="tx1">
              <a:lumMod val="85000"/>
              <a:lumOff val="15000"/>
            </a:schemeClr>
          </a:solidFill>
        </p:spPr>
        <p:txBody>
          <a:bodyPr wrap="square">
            <a:spAutoFit/>
          </a:bodyPr>
          <a:lstStyle/>
          <a:p>
            <a:r>
              <a:rPr lang="de-DE" sz="1200">
                <a:solidFill>
                  <a:srgbClr val="D5D5D5"/>
                </a:solidFill>
                <a:latin typeface="Courier New" panose="02070309020205020404" pitchFamily="49" charset="0"/>
              </a:rPr>
              <a:t>...</a:t>
            </a:r>
          </a:p>
          <a:p>
            <a:r>
              <a:rPr lang="de-DE" sz="1200" err="1">
                <a:solidFill>
                  <a:srgbClr val="C586C0"/>
                </a:solidFill>
                <a:latin typeface="Courier New" panose="02070309020205020404" pitchFamily="49" charset="0"/>
              </a:rPr>
              <a:t>for</a:t>
            </a: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phrase</a:t>
            </a:r>
            <a:r>
              <a:rPr lang="de-DE" sz="1200">
                <a:solidFill>
                  <a:srgbClr val="D5D5D5"/>
                </a:solidFill>
                <a:latin typeface="Courier New" panose="02070309020205020404" pitchFamily="49" charset="0"/>
              </a:rPr>
              <a:t> </a:t>
            </a:r>
            <a:r>
              <a:rPr lang="de-DE" sz="1200">
                <a:solidFill>
                  <a:srgbClr val="1DA2F2"/>
                </a:solidFill>
                <a:latin typeface="Courier New" panose="02070309020205020404" pitchFamily="49" charset="0"/>
              </a:rPr>
              <a:t>in</a:t>
            </a: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tweet</a:t>
            </a:r>
            <a:r>
              <a:rPr lang="de-DE" sz="1200">
                <a:solidFill>
                  <a:srgbClr val="D5D5D5"/>
                </a:solidFill>
                <a:latin typeface="Courier New" panose="02070309020205020404" pitchFamily="49" charset="0"/>
              </a:rPr>
              <a:t>:</a:t>
            </a:r>
          </a:p>
          <a:p>
            <a:r>
              <a:rPr lang="de-DE" sz="1200">
                <a:solidFill>
                  <a:srgbClr val="D5D5D5"/>
                </a:solidFill>
                <a:latin typeface="Courier New" panose="02070309020205020404" pitchFamily="49" charset="0"/>
              </a:rPr>
              <a:t>    </a:t>
            </a:r>
            <a:r>
              <a:rPr lang="de-DE" sz="1200" err="1">
                <a:solidFill>
                  <a:srgbClr val="C586C0"/>
                </a:solidFill>
                <a:latin typeface="Courier New" panose="02070309020205020404" pitchFamily="49" charset="0"/>
              </a:rPr>
              <a:t>if</a:t>
            </a: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phrase</a:t>
            </a:r>
            <a:r>
              <a:rPr lang="de-DE" sz="1200">
                <a:solidFill>
                  <a:srgbClr val="D5D5D5"/>
                </a:solidFill>
                <a:latin typeface="Courier New" panose="02070309020205020404" pitchFamily="49" charset="0"/>
              </a:rPr>
              <a:t> </a:t>
            </a:r>
            <a:r>
              <a:rPr lang="de-DE" sz="1200">
                <a:solidFill>
                  <a:srgbClr val="1DA2F2"/>
                </a:solidFill>
                <a:latin typeface="Courier New" panose="02070309020205020404" pitchFamily="49" charset="0"/>
              </a:rPr>
              <a:t>in</a:t>
            </a: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climatealarmism</a:t>
            </a: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globalwarminghysteria</a:t>
            </a:r>
            <a:r>
              <a:rPr lang="de-DE" sz="1200">
                <a:solidFill>
                  <a:srgbClr val="D5D5D5"/>
                </a:solidFill>
                <a:latin typeface="Courier New" panose="02070309020205020404" pitchFamily="49" charset="0"/>
              </a:rPr>
              <a:t>‘,</a:t>
            </a:r>
            <a:br>
              <a:rPr lang="de-DE" sz="1200">
                <a:solidFill>
                  <a:srgbClr val="D5D5D5"/>
                </a:solidFill>
                <a:latin typeface="Courier New" panose="02070309020205020404" pitchFamily="49" charset="0"/>
              </a:rPr>
            </a:br>
            <a:r>
              <a:rPr lang="de-DE" sz="1200">
                <a:solidFill>
                  <a:srgbClr val="D5D5D5"/>
                </a:solidFill>
                <a:latin typeface="Courier New" panose="02070309020205020404" pitchFamily="49" charset="0"/>
              </a:rPr>
              <a:t> 	        'nca4', '</a:t>
            </a:r>
            <a:r>
              <a:rPr lang="de-DE" sz="1200" err="1">
                <a:solidFill>
                  <a:srgbClr val="D5D5D5"/>
                </a:solidFill>
                <a:latin typeface="Courier New" panose="02070309020205020404" pitchFamily="49" charset="0"/>
              </a:rPr>
              <a:t>gobalchange</a:t>
            </a: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climatechangecult</a:t>
            </a:r>
            <a:r>
              <a:rPr lang="de-DE" sz="1200">
                <a:solidFill>
                  <a:srgbClr val="D5D5D5"/>
                </a:solidFill>
                <a:latin typeface="Courier New" panose="02070309020205020404" pitchFamily="49" charset="0"/>
              </a:rPr>
              <a:t>‘,</a:t>
            </a:r>
            <a:br>
              <a:rPr lang="de-DE" sz="1200">
                <a:solidFill>
                  <a:srgbClr val="D5D5D5"/>
                </a:solidFill>
                <a:latin typeface="Courier New" panose="02070309020205020404" pitchFamily="49" charset="0"/>
              </a:rPr>
            </a:b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globalwarmingscam</a:t>
            </a: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climatechangefraud</a:t>
            </a:r>
            <a:r>
              <a:rPr lang="de-DE" sz="1200">
                <a:solidFill>
                  <a:srgbClr val="D5D5D5"/>
                </a:solidFill>
                <a:latin typeface="Courier New" panose="02070309020205020404" pitchFamily="49" charset="0"/>
              </a:rPr>
              <a:t>‘,</a:t>
            </a:r>
            <a:br>
              <a:rPr lang="de-DE" sz="1200">
                <a:solidFill>
                  <a:srgbClr val="D5D5D5"/>
                </a:solidFill>
                <a:latin typeface="Courier New" panose="02070309020205020404" pitchFamily="49" charset="0"/>
              </a:rPr>
            </a:b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climatescam</a:t>
            </a: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climateemergency</a:t>
            </a:r>
            <a:r>
              <a:rPr lang="de-DE" sz="1200">
                <a:solidFill>
                  <a:srgbClr val="D5D5D5"/>
                </a:solidFill>
                <a:latin typeface="Courier New" panose="02070309020205020404" pitchFamily="49" charset="0"/>
              </a:rPr>
              <a:t>‘,</a:t>
            </a:r>
            <a:br>
              <a:rPr lang="de-DE" sz="1200">
                <a:solidFill>
                  <a:srgbClr val="D5D5D5"/>
                </a:solidFill>
                <a:latin typeface="Courier New" panose="02070309020205020404" pitchFamily="49" charset="0"/>
              </a:rPr>
            </a:b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gretathunberg</a:t>
            </a:r>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climatestrike</a:t>
            </a:r>
            <a:r>
              <a:rPr lang="de-DE" sz="1200">
                <a:solidFill>
                  <a:srgbClr val="D5D5D5"/>
                </a:solidFill>
                <a:latin typeface="Courier New" panose="02070309020205020404" pitchFamily="49" charset="0"/>
              </a:rPr>
              <a:t>‘, ...}:</a:t>
            </a:r>
          </a:p>
          <a:p>
            <a:r>
              <a:rPr lang="de-DE" sz="1200">
                <a:solidFill>
                  <a:srgbClr val="D5D5D5"/>
                </a:solidFill>
                <a:latin typeface="Courier New" panose="02070309020205020404" pitchFamily="49" charset="0"/>
              </a:rPr>
              <a:t>    </a:t>
            </a:r>
            <a:r>
              <a:rPr lang="de-DE" sz="1200" err="1">
                <a:solidFill>
                  <a:srgbClr val="D5D5D5"/>
                </a:solidFill>
                <a:latin typeface="Courier New" panose="02070309020205020404" pitchFamily="49" charset="0"/>
              </a:rPr>
              <a:t>climate_change_tweets</a:t>
            </a:r>
            <a:r>
              <a:rPr lang="de-DE" sz="1200">
                <a:solidFill>
                  <a:srgbClr val="D5D5D5"/>
                </a:solidFill>
                <a:latin typeface="Courier New" panose="02070309020205020404" pitchFamily="49" charset="0"/>
              </a:rPr>
              <a:t> += 1</a:t>
            </a:r>
          </a:p>
          <a:p>
            <a:endParaRPr lang="de-DE" sz="1200">
              <a:solidFill>
                <a:srgbClr val="D5D5D5"/>
              </a:solidFill>
              <a:latin typeface="Courier New" panose="02070309020205020404" pitchFamily="49" charset="0"/>
            </a:endParaRPr>
          </a:p>
          <a:p>
            <a:r>
              <a:rPr lang="de-DE" sz="1200">
                <a:solidFill>
                  <a:srgbClr val="D5D5D5"/>
                </a:solidFill>
                <a:latin typeface="Courier New" panose="02070309020205020404" pitchFamily="49" charset="0"/>
              </a:rPr>
              <a:t>...</a:t>
            </a:r>
            <a:endParaRPr lang="en-US" sz="1200"/>
          </a:p>
        </p:txBody>
      </p:sp>
      <p:sp>
        <p:nvSpPr>
          <p:cNvPr id="3" name="Textfeld 2">
            <a:extLst>
              <a:ext uri="{FF2B5EF4-FFF2-40B4-BE49-F238E27FC236}">
                <a16:creationId xmlns:a16="http://schemas.microsoft.com/office/drawing/2014/main" id="{2D8EFB6A-F559-DE48-9D58-5CF654CD8DA5}"/>
              </a:ext>
            </a:extLst>
          </p:cNvPr>
          <p:cNvSpPr txBox="1"/>
          <p:nvPr/>
        </p:nvSpPr>
        <p:spPr>
          <a:xfrm>
            <a:off x="7933765" y="-430306"/>
            <a:ext cx="4798045" cy="369332"/>
          </a:xfrm>
          <a:prstGeom prst="rect">
            <a:avLst/>
          </a:prstGeom>
          <a:noFill/>
        </p:spPr>
        <p:txBody>
          <a:bodyPr wrap="none" rtlCol="0">
            <a:spAutoFit/>
          </a:bodyPr>
          <a:lstStyle/>
          <a:p>
            <a:r>
              <a:rPr lang="en-US"/>
              <a:t>Note: start with screenshots from </a:t>
            </a:r>
            <a:r>
              <a:rPr lang="en-US" err="1"/>
              <a:t>Gretas</a:t>
            </a:r>
            <a:r>
              <a:rPr lang="en-US"/>
              <a:t> account</a:t>
            </a:r>
          </a:p>
        </p:txBody>
      </p:sp>
    </p:spTree>
    <p:extLst>
      <p:ext uri="{BB962C8B-B14F-4D97-AF65-F5344CB8AC3E}">
        <p14:creationId xmlns:p14="http://schemas.microsoft.com/office/powerpoint/2010/main" val="136401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30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0" fill="hold"/>
                                        <p:tgtEl>
                                          <p:spTgt spid="10"/>
                                        </p:tgtEl>
                                        <p:attrNameLst>
                                          <p:attrName>fillcolor</p:attrName>
                                        </p:attrNameLst>
                                      </p:cBhvr>
                                      <p:to>
                                        <a:srgbClr val="00FA00"/>
                                      </p:to>
                                    </p:animClr>
                                    <p:set>
                                      <p:cBhvr>
                                        <p:cTn id="21" dur="100" fill="hold"/>
                                        <p:tgtEl>
                                          <p:spTgt spid="10"/>
                                        </p:tgtEl>
                                        <p:attrNameLst>
                                          <p:attrName>fill.type</p:attrName>
                                        </p:attrNameLst>
                                      </p:cBhvr>
                                      <p:to>
                                        <p:strVal val="solid"/>
                                      </p:to>
                                    </p:set>
                                    <p:set>
                                      <p:cBhvr>
                                        <p:cTn id="22" dur="100" fill="hold"/>
                                        <p:tgtEl>
                                          <p:spTgt spid="10"/>
                                        </p:tgtEl>
                                        <p:attrNameLst>
                                          <p:attrName>fill.on</p:attrName>
                                        </p:attrNameLst>
                                      </p:cBhvr>
                                      <p:to>
                                        <p:strVal val="true"/>
                                      </p:to>
                                    </p:set>
                                  </p:childTnLst>
                                </p:cTn>
                              </p:par>
                              <p:par>
                                <p:cTn id="23" presetID="1" presetClass="emph" presetSubtype="2" fill="hold" nodeType="withEffect">
                                  <p:stCondLst>
                                    <p:cond delay="100"/>
                                  </p:stCondLst>
                                  <p:childTnLst>
                                    <p:animClr clrSpc="rgb" dir="cw">
                                      <p:cBhvr>
                                        <p:cTn id="24" dur="100" fill="hold"/>
                                        <p:tgtEl>
                                          <p:spTgt spid="11"/>
                                        </p:tgtEl>
                                        <p:attrNameLst>
                                          <p:attrName>fillcolor</p:attrName>
                                        </p:attrNameLst>
                                      </p:cBhvr>
                                      <p:to>
                                        <a:srgbClr val="00FA00"/>
                                      </p:to>
                                    </p:animClr>
                                    <p:set>
                                      <p:cBhvr>
                                        <p:cTn id="25" dur="100" fill="hold"/>
                                        <p:tgtEl>
                                          <p:spTgt spid="11"/>
                                        </p:tgtEl>
                                        <p:attrNameLst>
                                          <p:attrName>fill.type</p:attrName>
                                        </p:attrNameLst>
                                      </p:cBhvr>
                                      <p:to>
                                        <p:strVal val="solid"/>
                                      </p:to>
                                    </p:set>
                                    <p:set>
                                      <p:cBhvr>
                                        <p:cTn id="26" dur="1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24</Notes>
  <HiddenSlides>11</HiddenSlides>
  <ScaleCrop>false</ScaleCrop>
  <HeadingPairs>
    <vt:vector size="4" baseType="variant">
      <vt:variant>
        <vt:lpstr>Tema</vt:lpstr>
      </vt:variant>
      <vt:variant>
        <vt:i4>1</vt:i4>
      </vt:variant>
      <vt:variant>
        <vt:lpstr>Títulos de slides</vt:lpstr>
      </vt:variant>
      <vt:variant>
        <vt:i4>26</vt:i4>
      </vt:variant>
    </vt:vector>
  </HeadingPairs>
  <TitlesOfParts>
    <vt:vector size="27" baseType="lpstr">
      <vt:lpstr>Office Theme</vt:lpstr>
      <vt:lpstr>Apresentação do PowerPoint</vt:lpstr>
      <vt:lpstr> </vt:lpstr>
      <vt:lpstr>Who to target?</vt:lpstr>
      <vt:lpstr>Apresentação do PowerPoint</vt:lpstr>
      <vt:lpstr>Apresentação do PowerPoint</vt:lpstr>
      <vt:lpstr>Apresentação do PowerPoint</vt:lpstr>
      <vt:lpstr>Messages to convey – what and how?</vt:lpstr>
      <vt:lpstr>Intuition for our Method</vt:lpstr>
      <vt:lpstr>Pilot approach</vt:lpstr>
      <vt:lpstr>Pilot approach</vt:lpstr>
      <vt:lpstr>Pilot approach</vt:lpstr>
      <vt:lpstr>Pilot results</vt:lpstr>
      <vt:lpstr>Long-term plan of action</vt:lpstr>
      <vt:lpstr>Apresentação do PowerPoint</vt:lpstr>
      <vt:lpstr>Apresentação do PowerPoint</vt:lpstr>
      <vt:lpstr>Apresentação do PowerPoint</vt:lpstr>
      <vt:lpstr>Video Slides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Who to talk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Adair Gallo Junior</dc:creator>
  <cp:revision>29</cp:revision>
  <dcterms:created xsi:type="dcterms:W3CDTF">2020-06-21T10:21:55Z</dcterms:created>
  <dcterms:modified xsi:type="dcterms:W3CDTF">2020-06-29T19:41:44Z</dcterms:modified>
</cp:coreProperties>
</file>